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66" r:id="rId14"/>
    <p:sldId id="267" r:id="rId15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754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jpg>
</file>

<file path=ppt/media/image20.jpg>
</file>

<file path=ppt/media/image21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472F73-B3D9-4BE0-B2B6-0038B6E9F2CF}" type="datetimeFigureOut">
              <a:rPr lang="en-IN" smtClean="0"/>
              <a:t>19-04-2023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256F4-0C13-4DB5-8485-9C03CCBB92A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5464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256F4-0C13-4DB5-8485-9C03CCBB92AD}" type="slidenum">
              <a:rPr lang="en-IN" smtClean="0"/>
              <a:t>12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6105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4/19/2023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204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bg object 17"/>
          <p:cNvSpPr/>
          <p:nvPr/>
        </p:nvSpPr>
        <p:spPr>
          <a:xfrm>
            <a:off x="0" y="8573203"/>
            <a:ext cx="18105755" cy="1713864"/>
          </a:xfrm>
          <a:custGeom>
            <a:avLst/>
            <a:gdLst/>
            <a:ahLst/>
            <a:cxnLst/>
            <a:rect l="l" t="t" r="r" b="b"/>
            <a:pathLst>
              <a:path w="18105755" h="1713865">
                <a:moveTo>
                  <a:pt x="0" y="1713795"/>
                </a:moveTo>
                <a:lnTo>
                  <a:pt x="0" y="0"/>
                </a:lnTo>
                <a:lnTo>
                  <a:pt x="18105217" y="0"/>
                </a:lnTo>
                <a:lnTo>
                  <a:pt x="18105217" y="1713795"/>
                </a:lnTo>
                <a:lnTo>
                  <a:pt x="0" y="1713795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bg object 18"/>
          <p:cNvSpPr/>
          <p:nvPr/>
        </p:nvSpPr>
        <p:spPr>
          <a:xfrm>
            <a:off x="0" y="1"/>
            <a:ext cx="2735580" cy="1310640"/>
          </a:xfrm>
          <a:custGeom>
            <a:avLst/>
            <a:gdLst/>
            <a:ahLst/>
            <a:cxnLst/>
            <a:rect l="l" t="t" r="r" b="b"/>
            <a:pathLst>
              <a:path w="2735580" h="1310640">
                <a:moveTo>
                  <a:pt x="2696650" y="1310299"/>
                </a:moveTo>
                <a:lnTo>
                  <a:pt x="0" y="1310299"/>
                </a:lnTo>
                <a:lnTo>
                  <a:pt x="0" y="0"/>
                </a:lnTo>
                <a:lnTo>
                  <a:pt x="2735443" y="0"/>
                </a:lnTo>
                <a:lnTo>
                  <a:pt x="2735443" y="1271529"/>
                </a:lnTo>
                <a:lnTo>
                  <a:pt x="2732400" y="1286638"/>
                </a:lnTo>
                <a:lnTo>
                  <a:pt x="2724096" y="1298959"/>
                </a:lnTo>
                <a:lnTo>
                  <a:pt x="2711767" y="1307258"/>
                </a:lnTo>
                <a:lnTo>
                  <a:pt x="2696650" y="1310299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4/19/2023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4/19/2023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543838"/>
            <a:ext cx="8769350" cy="9137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71029" y="2365414"/>
            <a:ext cx="15945941" cy="3759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79515" y="557805"/>
            <a:ext cx="12878435" cy="27266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93980">
              <a:lnSpc>
                <a:spcPct val="100000"/>
              </a:lnSpc>
              <a:spcBef>
                <a:spcPts val="110"/>
              </a:spcBef>
            </a:pPr>
            <a:r>
              <a:rPr sz="8850" spc="395" dirty="0">
                <a:solidFill>
                  <a:srgbClr val="FFDE58"/>
                </a:solidFill>
                <a:latin typeface="Arial"/>
                <a:cs typeface="Arial"/>
              </a:rPr>
              <a:t>AI</a:t>
            </a:r>
            <a:r>
              <a:rPr sz="8850" spc="45" dirty="0">
                <a:solidFill>
                  <a:srgbClr val="FFDE58"/>
                </a:solidFill>
                <a:latin typeface="Arial"/>
                <a:cs typeface="Arial"/>
              </a:rPr>
              <a:t> </a:t>
            </a:r>
            <a:r>
              <a:rPr sz="8850" spc="869" dirty="0">
                <a:solidFill>
                  <a:srgbClr val="FFDE58"/>
                </a:solidFill>
                <a:latin typeface="Arial"/>
                <a:cs typeface="Arial"/>
              </a:rPr>
              <a:t>IN</a:t>
            </a:r>
            <a:endParaRPr sz="885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sz="8850" spc="-90" dirty="0">
                <a:latin typeface="Arial"/>
                <a:cs typeface="Arial"/>
              </a:rPr>
              <a:t>PERSONAL</a:t>
            </a:r>
            <a:r>
              <a:rPr sz="8850" spc="30" dirty="0">
                <a:latin typeface="Arial"/>
                <a:cs typeface="Arial"/>
              </a:rPr>
              <a:t> </a:t>
            </a:r>
            <a:r>
              <a:rPr sz="8850" spc="-5" dirty="0">
                <a:latin typeface="Arial"/>
                <a:cs typeface="Arial"/>
              </a:rPr>
              <a:t>ASSISTANT</a:t>
            </a:r>
            <a:endParaRPr sz="885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722803" y="3594952"/>
            <a:ext cx="791464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45" dirty="0">
                <a:solidFill>
                  <a:srgbClr val="FFFFFF"/>
                </a:solidFill>
                <a:latin typeface="Lucida Sans Unicode"/>
                <a:cs typeface="Lucida Sans Unicode"/>
              </a:rPr>
              <a:t>IN</a:t>
            </a:r>
            <a:r>
              <a:rPr sz="220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sz="220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0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FUTURE</a:t>
            </a:r>
            <a:r>
              <a:rPr sz="220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00" spc="30" dirty="0">
                <a:solidFill>
                  <a:srgbClr val="FFFFFF"/>
                </a:solidFill>
                <a:latin typeface="Lucida Sans Unicode"/>
                <a:cs typeface="Lucida Sans Unicode"/>
              </a:rPr>
              <a:t>TECHNOLOGY</a:t>
            </a:r>
            <a:r>
              <a:rPr sz="220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00" spc="40" dirty="0">
                <a:solidFill>
                  <a:srgbClr val="FFFFFF"/>
                </a:solidFill>
                <a:latin typeface="Lucida Sans Unicode"/>
                <a:cs typeface="Lucida Sans Unicode"/>
              </a:rPr>
              <a:t>IS</a:t>
            </a:r>
            <a:r>
              <a:rPr sz="220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DEVELOPING</a:t>
            </a:r>
            <a:r>
              <a:rPr sz="220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VERY</a:t>
            </a:r>
            <a:r>
              <a:rPr sz="220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Lucida Sans Unicode"/>
                <a:cs typeface="Lucida Sans Unicode"/>
              </a:rPr>
              <a:t>FAST</a:t>
            </a:r>
            <a:endParaRPr sz="2200" dirty="0">
              <a:latin typeface="Lucida Sans Unicode"/>
              <a:cs typeface="Lucida Sans Unicode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9112250" y="7936793"/>
          <a:ext cx="7187564" cy="13106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2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4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00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6714">
                <a:tc>
                  <a:txBody>
                    <a:bodyPr/>
                    <a:lstStyle/>
                    <a:p>
                      <a:pPr marL="31750">
                        <a:lnSpc>
                          <a:spcPts val="2860"/>
                        </a:lnSpc>
                      </a:pPr>
                      <a:r>
                        <a:rPr sz="2600" b="1" spc="-6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TAUQUEER</a:t>
                      </a:r>
                      <a:r>
                        <a:rPr sz="2600" b="1" spc="6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600" b="1" spc="-5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ALAM</a:t>
                      </a:r>
                      <a:endParaRPr sz="26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21920" algn="r">
                        <a:lnSpc>
                          <a:spcPts val="2860"/>
                        </a:lnSpc>
                      </a:pPr>
                      <a:r>
                        <a:rPr sz="2600" b="1" spc="14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12109344</a:t>
                      </a:r>
                      <a:endParaRPr sz="26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56210">
                        <a:lnSpc>
                          <a:spcPts val="2860"/>
                        </a:lnSpc>
                      </a:pPr>
                      <a:r>
                        <a:rPr sz="2600" b="1" spc="3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RK21KAB60</a:t>
                      </a:r>
                      <a:endParaRPr sz="26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199">
                <a:tc>
                  <a:txBody>
                    <a:bodyPr/>
                    <a:lstStyle/>
                    <a:p>
                      <a:pPr marL="31750">
                        <a:lnSpc>
                          <a:spcPts val="3100"/>
                        </a:lnSpc>
                      </a:pPr>
                      <a:r>
                        <a:rPr sz="2600" b="1" spc="-7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UTSAV</a:t>
                      </a:r>
                      <a:r>
                        <a:rPr sz="2600" b="1" spc="6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600" b="1" spc="-1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KUMAR</a:t>
                      </a:r>
                      <a:endParaRPr sz="26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91440" algn="r">
                        <a:lnSpc>
                          <a:spcPts val="3100"/>
                        </a:lnSpc>
                      </a:pPr>
                      <a:r>
                        <a:rPr sz="2600" b="1" spc="14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12112304</a:t>
                      </a:r>
                      <a:endParaRPr sz="26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>
                        <a:lnSpc>
                          <a:spcPts val="3100"/>
                        </a:lnSpc>
                      </a:pPr>
                      <a:r>
                        <a:rPr sz="2600" b="1" spc="4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RK21KAA36</a:t>
                      </a:r>
                      <a:endParaRPr sz="26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6714">
                <a:tc>
                  <a:txBody>
                    <a:bodyPr/>
                    <a:lstStyle/>
                    <a:p>
                      <a:pPr marL="31750">
                        <a:lnSpc>
                          <a:spcPts val="3100"/>
                        </a:lnSpc>
                      </a:pPr>
                      <a:r>
                        <a:rPr sz="2600" b="1" spc="-7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ANUP</a:t>
                      </a:r>
                      <a:r>
                        <a:rPr sz="2600" b="1" spc="5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600" b="1" spc="-1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KUMAR</a:t>
                      </a:r>
                      <a:endParaRPr sz="26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60020">
                        <a:lnSpc>
                          <a:spcPts val="3100"/>
                        </a:lnSpc>
                      </a:pPr>
                      <a:r>
                        <a:rPr sz="2600" b="1" spc="14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12110948</a:t>
                      </a:r>
                      <a:endParaRPr sz="26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9060">
                        <a:lnSpc>
                          <a:spcPts val="3100"/>
                        </a:lnSpc>
                      </a:pPr>
                      <a:r>
                        <a:rPr sz="2600" b="1" spc="4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RK21KAA12</a:t>
                      </a:r>
                      <a:endParaRPr sz="2600" dirty="0">
                        <a:latin typeface="Arial"/>
                        <a:cs typeface="Arial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"/>
            <a:ext cx="4677410" cy="675640"/>
          </a:xfrm>
          <a:custGeom>
            <a:avLst/>
            <a:gdLst/>
            <a:ahLst/>
            <a:cxnLst/>
            <a:rect l="l" t="t" r="r" b="b"/>
            <a:pathLst>
              <a:path w="4677410" h="675640">
                <a:moveTo>
                  <a:pt x="3898348" y="675551"/>
                </a:moveTo>
                <a:lnTo>
                  <a:pt x="0" y="675551"/>
                </a:lnTo>
                <a:lnTo>
                  <a:pt x="0" y="0"/>
                </a:lnTo>
                <a:lnTo>
                  <a:pt x="4677163" y="0"/>
                </a:lnTo>
                <a:lnTo>
                  <a:pt x="3928588" y="664131"/>
                </a:lnTo>
                <a:lnTo>
                  <a:pt x="3921897" y="668998"/>
                </a:lnTo>
                <a:lnTo>
                  <a:pt x="3914494" y="672581"/>
                </a:lnTo>
                <a:lnTo>
                  <a:pt x="3906578" y="674794"/>
                </a:lnTo>
                <a:lnTo>
                  <a:pt x="3898348" y="675551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17259300" y="314328"/>
            <a:ext cx="714375" cy="714375"/>
            <a:chOff x="17259300" y="314328"/>
            <a:chExt cx="714375" cy="714375"/>
          </a:xfrm>
        </p:grpSpPr>
        <p:sp>
          <p:nvSpPr>
            <p:cNvPr id="4" name="object 4"/>
            <p:cNvSpPr/>
            <p:nvPr/>
          </p:nvSpPr>
          <p:spPr>
            <a:xfrm>
              <a:off x="17259300" y="314328"/>
              <a:ext cx="714375" cy="714375"/>
            </a:xfrm>
            <a:custGeom>
              <a:avLst/>
              <a:gdLst/>
              <a:ahLst/>
              <a:cxnLst/>
              <a:rect l="l" t="t" r="r" b="b"/>
              <a:pathLst>
                <a:path w="714375" h="714375">
                  <a:moveTo>
                    <a:pt x="357187" y="714375"/>
                  </a:moveTo>
                  <a:lnTo>
                    <a:pt x="308724" y="711113"/>
                  </a:lnTo>
                  <a:lnTo>
                    <a:pt x="262242" y="701614"/>
                  </a:lnTo>
                  <a:lnTo>
                    <a:pt x="218165" y="686301"/>
                  </a:lnTo>
                  <a:lnTo>
                    <a:pt x="176920" y="665602"/>
                  </a:lnTo>
                  <a:lnTo>
                    <a:pt x="138932" y="639942"/>
                  </a:lnTo>
                  <a:lnTo>
                    <a:pt x="104627" y="609747"/>
                  </a:lnTo>
                  <a:lnTo>
                    <a:pt x="74432" y="575442"/>
                  </a:lnTo>
                  <a:lnTo>
                    <a:pt x="48772" y="537454"/>
                  </a:lnTo>
                  <a:lnTo>
                    <a:pt x="28073" y="496209"/>
                  </a:lnTo>
                  <a:lnTo>
                    <a:pt x="12760" y="452132"/>
                  </a:lnTo>
                  <a:lnTo>
                    <a:pt x="3261" y="405650"/>
                  </a:lnTo>
                  <a:lnTo>
                    <a:pt x="0" y="357187"/>
                  </a:lnTo>
                  <a:lnTo>
                    <a:pt x="3261" y="308724"/>
                  </a:lnTo>
                  <a:lnTo>
                    <a:pt x="12760" y="262242"/>
                  </a:lnTo>
                  <a:lnTo>
                    <a:pt x="28073" y="218165"/>
                  </a:lnTo>
                  <a:lnTo>
                    <a:pt x="48772" y="176920"/>
                  </a:lnTo>
                  <a:lnTo>
                    <a:pt x="74432" y="138932"/>
                  </a:lnTo>
                  <a:lnTo>
                    <a:pt x="104627" y="104627"/>
                  </a:lnTo>
                  <a:lnTo>
                    <a:pt x="138932" y="74432"/>
                  </a:lnTo>
                  <a:lnTo>
                    <a:pt x="176920" y="48772"/>
                  </a:lnTo>
                  <a:lnTo>
                    <a:pt x="218165" y="28073"/>
                  </a:lnTo>
                  <a:lnTo>
                    <a:pt x="262242" y="12760"/>
                  </a:lnTo>
                  <a:lnTo>
                    <a:pt x="308724" y="3261"/>
                  </a:lnTo>
                  <a:lnTo>
                    <a:pt x="357187" y="0"/>
                  </a:lnTo>
                  <a:lnTo>
                    <a:pt x="405650" y="3261"/>
                  </a:lnTo>
                  <a:lnTo>
                    <a:pt x="452132" y="12760"/>
                  </a:lnTo>
                  <a:lnTo>
                    <a:pt x="496209" y="28073"/>
                  </a:lnTo>
                  <a:lnTo>
                    <a:pt x="537454" y="48772"/>
                  </a:lnTo>
                  <a:lnTo>
                    <a:pt x="575442" y="74432"/>
                  </a:lnTo>
                  <a:lnTo>
                    <a:pt x="609747" y="104627"/>
                  </a:lnTo>
                  <a:lnTo>
                    <a:pt x="639942" y="138932"/>
                  </a:lnTo>
                  <a:lnTo>
                    <a:pt x="665602" y="176920"/>
                  </a:lnTo>
                  <a:lnTo>
                    <a:pt x="686301" y="218165"/>
                  </a:lnTo>
                  <a:lnTo>
                    <a:pt x="701614" y="262242"/>
                  </a:lnTo>
                  <a:lnTo>
                    <a:pt x="711113" y="308724"/>
                  </a:lnTo>
                  <a:lnTo>
                    <a:pt x="714375" y="357187"/>
                  </a:lnTo>
                  <a:lnTo>
                    <a:pt x="711113" y="405650"/>
                  </a:lnTo>
                  <a:lnTo>
                    <a:pt x="701614" y="452132"/>
                  </a:lnTo>
                  <a:lnTo>
                    <a:pt x="686301" y="496209"/>
                  </a:lnTo>
                  <a:lnTo>
                    <a:pt x="665602" y="537454"/>
                  </a:lnTo>
                  <a:lnTo>
                    <a:pt x="639942" y="575442"/>
                  </a:lnTo>
                  <a:lnTo>
                    <a:pt x="609747" y="609747"/>
                  </a:lnTo>
                  <a:lnTo>
                    <a:pt x="575442" y="639942"/>
                  </a:lnTo>
                  <a:lnTo>
                    <a:pt x="537454" y="665602"/>
                  </a:lnTo>
                  <a:lnTo>
                    <a:pt x="496209" y="686301"/>
                  </a:lnTo>
                  <a:lnTo>
                    <a:pt x="452132" y="701614"/>
                  </a:lnTo>
                  <a:lnTo>
                    <a:pt x="405650" y="711113"/>
                  </a:lnTo>
                  <a:lnTo>
                    <a:pt x="357187" y="714375"/>
                  </a:lnTo>
                  <a:close/>
                </a:path>
              </a:pathLst>
            </a:custGeom>
            <a:solidFill>
              <a:srgbClr val="044BA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7410553" y="496696"/>
              <a:ext cx="419734" cy="349885"/>
            </a:xfrm>
            <a:custGeom>
              <a:avLst/>
              <a:gdLst/>
              <a:ahLst/>
              <a:cxnLst/>
              <a:rect l="l" t="t" r="r" b="b"/>
              <a:pathLst>
                <a:path w="419734" h="349884">
                  <a:moveTo>
                    <a:pt x="419736" y="174727"/>
                  </a:moveTo>
                  <a:lnTo>
                    <a:pt x="245009" y="349454"/>
                  </a:lnTo>
                  <a:lnTo>
                    <a:pt x="210031" y="314476"/>
                  </a:lnTo>
                  <a:lnTo>
                    <a:pt x="325075" y="199431"/>
                  </a:lnTo>
                  <a:lnTo>
                    <a:pt x="1" y="199513"/>
                  </a:lnTo>
                  <a:lnTo>
                    <a:pt x="0" y="150103"/>
                  </a:lnTo>
                  <a:lnTo>
                    <a:pt x="325075" y="150022"/>
                  </a:lnTo>
                  <a:lnTo>
                    <a:pt x="360053" y="115044"/>
                  </a:lnTo>
                  <a:lnTo>
                    <a:pt x="419736" y="174727"/>
                  </a:lnTo>
                  <a:close/>
                </a:path>
                <a:path w="419734" h="349884">
                  <a:moveTo>
                    <a:pt x="360053" y="115044"/>
                  </a:moveTo>
                  <a:lnTo>
                    <a:pt x="325075" y="150022"/>
                  </a:lnTo>
                  <a:lnTo>
                    <a:pt x="210031" y="34978"/>
                  </a:lnTo>
                  <a:lnTo>
                    <a:pt x="245009" y="0"/>
                  </a:lnTo>
                  <a:lnTo>
                    <a:pt x="360053" y="11504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6331393"/>
            <a:ext cx="18288000" cy="3952875"/>
            <a:chOff x="0" y="6331393"/>
            <a:chExt cx="18288000" cy="3952875"/>
          </a:xfrm>
        </p:grpSpPr>
        <p:sp>
          <p:nvSpPr>
            <p:cNvPr id="7" name="object 7"/>
            <p:cNvSpPr/>
            <p:nvPr/>
          </p:nvSpPr>
          <p:spPr>
            <a:xfrm>
              <a:off x="14009205" y="6331393"/>
              <a:ext cx="4279265" cy="2791460"/>
            </a:xfrm>
            <a:custGeom>
              <a:avLst/>
              <a:gdLst/>
              <a:ahLst/>
              <a:cxnLst/>
              <a:rect l="l" t="t" r="r" b="b"/>
              <a:pathLst>
                <a:path w="4279265" h="2791459">
                  <a:moveTo>
                    <a:pt x="0" y="2749428"/>
                  </a:moveTo>
                  <a:lnTo>
                    <a:pt x="0" y="41687"/>
                  </a:lnTo>
                  <a:lnTo>
                    <a:pt x="3271" y="25442"/>
                  </a:lnTo>
                  <a:lnTo>
                    <a:pt x="12200" y="12193"/>
                  </a:lnTo>
                  <a:lnTo>
                    <a:pt x="25455" y="3269"/>
                  </a:lnTo>
                  <a:lnTo>
                    <a:pt x="41709" y="0"/>
                  </a:lnTo>
                  <a:lnTo>
                    <a:pt x="4278794" y="0"/>
                  </a:lnTo>
                  <a:lnTo>
                    <a:pt x="4278794" y="2791116"/>
                  </a:lnTo>
                  <a:lnTo>
                    <a:pt x="41709" y="2791116"/>
                  </a:lnTo>
                  <a:lnTo>
                    <a:pt x="25455" y="2787846"/>
                  </a:lnTo>
                  <a:lnTo>
                    <a:pt x="12200" y="2778922"/>
                  </a:lnTo>
                  <a:lnTo>
                    <a:pt x="3271" y="2765674"/>
                  </a:lnTo>
                  <a:lnTo>
                    <a:pt x="0" y="2749428"/>
                  </a:lnTo>
                  <a:close/>
                </a:path>
              </a:pathLst>
            </a:custGeom>
            <a:solidFill>
              <a:srgbClr val="044BA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6673884"/>
              <a:ext cx="18287999" cy="3609974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4131956" y="6627400"/>
              <a:ext cx="4156075" cy="38100"/>
            </a:xfrm>
            <a:custGeom>
              <a:avLst/>
              <a:gdLst/>
              <a:ahLst/>
              <a:cxnLst/>
              <a:rect l="l" t="t" r="r" b="b"/>
              <a:pathLst>
                <a:path w="4156075" h="38100">
                  <a:moveTo>
                    <a:pt x="4156042" y="38099"/>
                  </a:moveTo>
                  <a:lnTo>
                    <a:pt x="19875" y="38099"/>
                  </a:lnTo>
                  <a:lnTo>
                    <a:pt x="11739" y="36730"/>
                  </a:lnTo>
                  <a:lnTo>
                    <a:pt x="5465" y="32860"/>
                  </a:lnTo>
                  <a:lnTo>
                    <a:pt x="1428" y="26848"/>
                  </a:lnTo>
                  <a:lnTo>
                    <a:pt x="0" y="19049"/>
                  </a:lnTo>
                  <a:lnTo>
                    <a:pt x="1428" y="11251"/>
                  </a:lnTo>
                  <a:lnTo>
                    <a:pt x="5465" y="5238"/>
                  </a:lnTo>
                  <a:lnTo>
                    <a:pt x="11739" y="1368"/>
                  </a:lnTo>
                  <a:lnTo>
                    <a:pt x="19873" y="0"/>
                  </a:lnTo>
                  <a:lnTo>
                    <a:pt x="4156042" y="0"/>
                  </a:lnTo>
                  <a:lnTo>
                    <a:pt x="4156042" y="380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016000" y="994869"/>
            <a:ext cx="6125210" cy="10985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0" spc="605" dirty="0">
                <a:solidFill>
                  <a:srgbClr val="000000"/>
                </a:solidFill>
              </a:rPr>
              <a:t>CONCLUSION</a:t>
            </a:r>
            <a:endParaRPr sz="7000" dirty="0"/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349" y="2631498"/>
            <a:ext cx="104775" cy="104774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5285" marR="57150" indent="85090">
              <a:lnSpc>
                <a:spcPct val="127600"/>
              </a:lnSpc>
              <a:spcBef>
                <a:spcPts val="100"/>
              </a:spcBef>
            </a:pPr>
            <a:r>
              <a:rPr spc="-70" dirty="0"/>
              <a:t>Human’s </a:t>
            </a:r>
            <a:r>
              <a:rPr spc="-30" dirty="0"/>
              <a:t>lives </a:t>
            </a:r>
            <a:r>
              <a:rPr spc="-50" dirty="0"/>
              <a:t>are </a:t>
            </a:r>
            <a:r>
              <a:rPr spc="-40" dirty="0"/>
              <a:t>made simpler </a:t>
            </a:r>
            <a:r>
              <a:rPr spc="-45" dirty="0"/>
              <a:t>by </a:t>
            </a:r>
            <a:r>
              <a:rPr spc="-105" dirty="0"/>
              <a:t>virtual </a:t>
            </a:r>
            <a:r>
              <a:rPr spc="-50" dirty="0"/>
              <a:t>assistants. </a:t>
            </a:r>
            <a:r>
              <a:rPr spc="-60" dirty="0"/>
              <a:t>An </a:t>
            </a:r>
            <a:r>
              <a:rPr spc="10" dirty="0"/>
              <a:t>excellent </a:t>
            </a:r>
            <a:r>
              <a:rPr spc="-105" dirty="0"/>
              <a:t>virtual </a:t>
            </a:r>
            <a:r>
              <a:rPr spc="-35" dirty="0"/>
              <a:t>assistant </a:t>
            </a:r>
            <a:r>
              <a:rPr spc="-30" dirty="0"/>
              <a:t>will </a:t>
            </a:r>
            <a:r>
              <a:rPr spc="-25" dirty="0"/>
              <a:t>save </a:t>
            </a:r>
            <a:r>
              <a:rPr spc="-80" dirty="0"/>
              <a:t>time </a:t>
            </a:r>
            <a:r>
              <a:rPr spc="-60" dirty="0"/>
              <a:t>and </a:t>
            </a:r>
            <a:r>
              <a:rPr spc="-55" dirty="0"/>
              <a:t> </a:t>
            </a:r>
            <a:r>
              <a:rPr spc="-60" dirty="0"/>
              <a:t>money</a:t>
            </a:r>
            <a:r>
              <a:rPr spc="-170" dirty="0"/>
              <a:t> </a:t>
            </a:r>
            <a:r>
              <a:rPr spc="-45" dirty="0"/>
              <a:t>by</a:t>
            </a:r>
            <a:r>
              <a:rPr spc="-165" dirty="0"/>
              <a:t> </a:t>
            </a:r>
            <a:r>
              <a:rPr spc="-30" dirty="0"/>
              <a:t>doing</a:t>
            </a:r>
            <a:r>
              <a:rPr spc="-170" dirty="0"/>
              <a:t> </a:t>
            </a:r>
            <a:r>
              <a:rPr spc="-50" dirty="0"/>
              <a:t>the</a:t>
            </a:r>
            <a:r>
              <a:rPr spc="-165" dirty="0"/>
              <a:t> </a:t>
            </a:r>
            <a:r>
              <a:rPr spc="-35" dirty="0"/>
              <a:t>small</a:t>
            </a:r>
            <a:r>
              <a:rPr spc="-170" dirty="0"/>
              <a:t> </a:t>
            </a:r>
            <a:r>
              <a:rPr spc="-20" dirty="0"/>
              <a:t>tasks</a:t>
            </a:r>
            <a:r>
              <a:rPr spc="-165" dirty="0"/>
              <a:t> </a:t>
            </a:r>
            <a:r>
              <a:rPr spc="-30" dirty="0"/>
              <a:t>for</a:t>
            </a:r>
            <a:r>
              <a:rPr spc="-170" dirty="0"/>
              <a:t> </a:t>
            </a:r>
            <a:r>
              <a:rPr spc="-60" dirty="0"/>
              <a:t>you</a:t>
            </a:r>
            <a:r>
              <a:rPr spc="-165" dirty="0"/>
              <a:t> </a:t>
            </a:r>
            <a:r>
              <a:rPr spc="-60" dirty="0"/>
              <a:t>and</a:t>
            </a:r>
            <a:r>
              <a:rPr spc="-165" dirty="0"/>
              <a:t> </a:t>
            </a:r>
            <a:r>
              <a:rPr spc="-30" dirty="0"/>
              <a:t>doing</a:t>
            </a:r>
            <a:r>
              <a:rPr spc="-170" dirty="0"/>
              <a:t> </a:t>
            </a:r>
            <a:r>
              <a:rPr spc="-85" dirty="0"/>
              <a:t>them</a:t>
            </a:r>
            <a:r>
              <a:rPr spc="-165" dirty="0"/>
              <a:t> </a:t>
            </a:r>
            <a:r>
              <a:rPr spc="-20" dirty="0"/>
              <a:t>accurately</a:t>
            </a:r>
            <a:r>
              <a:rPr spc="-170" dirty="0"/>
              <a:t> </a:t>
            </a:r>
            <a:r>
              <a:rPr spc="-60" dirty="0"/>
              <a:t>and</a:t>
            </a:r>
            <a:r>
              <a:rPr spc="-165" dirty="0"/>
              <a:t> </a:t>
            </a:r>
            <a:r>
              <a:rPr spc="-85" dirty="0"/>
              <a:t>with</a:t>
            </a:r>
            <a:r>
              <a:rPr spc="-170" dirty="0"/>
              <a:t> </a:t>
            </a:r>
            <a:r>
              <a:rPr spc="-95" dirty="0"/>
              <a:t>high</a:t>
            </a:r>
            <a:r>
              <a:rPr spc="-165" dirty="0"/>
              <a:t> </a:t>
            </a:r>
            <a:r>
              <a:rPr spc="-100" dirty="0"/>
              <a:t>quality.</a:t>
            </a:r>
            <a:r>
              <a:rPr spc="-165" dirty="0"/>
              <a:t> </a:t>
            </a:r>
            <a:r>
              <a:rPr spc="-204" dirty="0"/>
              <a:t>If</a:t>
            </a:r>
            <a:r>
              <a:rPr spc="-170" dirty="0"/>
              <a:t> </a:t>
            </a:r>
            <a:r>
              <a:rPr spc="-60" dirty="0"/>
              <a:t>you</a:t>
            </a:r>
            <a:r>
              <a:rPr spc="-165" dirty="0"/>
              <a:t> </a:t>
            </a:r>
            <a:r>
              <a:rPr spc="-45" dirty="0"/>
              <a:t>handle</a:t>
            </a:r>
            <a:r>
              <a:rPr spc="-170" dirty="0"/>
              <a:t> </a:t>
            </a:r>
            <a:r>
              <a:rPr spc="-50" dirty="0"/>
              <a:t>the </a:t>
            </a:r>
            <a:r>
              <a:rPr spc="-830" dirty="0"/>
              <a:t> </a:t>
            </a:r>
            <a:r>
              <a:rPr spc="-180" dirty="0"/>
              <a:t>v</a:t>
            </a:r>
            <a:r>
              <a:rPr spc="-120" dirty="0"/>
              <a:t>i</a:t>
            </a:r>
            <a:r>
              <a:rPr spc="-160" dirty="0"/>
              <a:t>r</a:t>
            </a:r>
            <a:r>
              <a:rPr spc="-85" dirty="0"/>
              <a:t>t</a:t>
            </a:r>
            <a:r>
              <a:rPr spc="-140" dirty="0"/>
              <a:t>u</a:t>
            </a:r>
            <a:r>
              <a:rPr spc="-65" dirty="0"/>
              <a:t>a</a:t>
            </a:r>
            <a:r>
              <a:rPr spc="5" dirty="0"/>
              <a:t>l</a:t>
            </a:r>
            <a:r>
              <a:rPr spc="-175" dirty="0"/>
              <a:t> </a:t>
            </a:r>
            <a:r>
              <a:rPr spc="-65" dirty="0"/>
              <a:t>a</a:t>
            </a:r>
            <a:r>
              <a:rPr spc="80" dirty="0"/>
              <a:t>ss</a:t>
            </a:r>
            <a:r>
              <a:rPr spc="-120" dirty="0"/>
              <a:t>i</a:t>
            </a:r>
            <a:r>
              <a:rPr spc="80" dirty="0"/>
              <a:t>s</a:t>
            </a:r>
            <a:r>
              <a:rPr spc="-85" dirty="0"/>
              <a:t>t</a:t>
            </a:r>
            <a:r>
              <a:rPr spc="-65" dirty="0"/>
              <a:t>a</a:t>
            </a:r>
            <a:r>
              <a:rPr spc="-145" dirty="0"/>
              <a:t>n</a:t>
            </a:r>
            <a:r>
              <a:rPr spc="-80" dirty="0"/>
              <a:t>t</a:t>
            </a:r>
            <a:r>
              <a:rPr spc="-175" dirty="0"/>
              <a:t> </a:t>
            </a:r>
            <a:r>
              <a:rPr spc="185" dirty="0"/>
              <a:t>c</a:t>
            </a:r>
            <a:r>
              <a:rPr spc="70" dirty="0"/>
              <a:t>o</a:t>
            </a:r>
            <a:r>
              <a:rPr spc="-160" dirty="0"/>
              <a:t>rr</a:t>
            </a:r>
            <a:r>
              <a:rPr spc="70" dirty="0"/>
              <a:t>e</a:t>
            </a:r>
            <a:r>
              <a:rPr spc="185" dirty="0"/>
              <a:t>c</a:t>
            </a:r>
            <a:r>
              <a:rPr spc="-85" dirty="0"/>
              <a:t>t</a:t>
            </a:r>
            <a:r>
              <a:rPr dirty="0"/>
              <a:t>l</a:t>
            </a:r>
            <a:r>
              <a:rPr spc="-110" dirty="0"/>
              <a:t>y</a:t>
            </a:r>
            <a:r>
              <a:rPr spc="-225" dirty="0"/>
              <a:t>,</a:t>
            </a:r>
            <a:r>
              <a:rPr spc="-175" dirty="0"/>
              <a:t> </a:t>
            </a:r>
            <a:r>
              <a:rPr spc="-120" dirty="0"/>
              <a:t>i</a:t>
            </a:r>
            <a:r>
              <a:rPr spc="-80" dirty="0"/>
              <a:t>t</a:t>
            </a:r>
            <a:r>
              <a:rPr spc="-175" dirty="0"/>
              <a:t> </a:t>
            </a:r>
            <a:r>
              <a:rPr spc="-5" dirty="0"/>
              <a:t>w</a:t>
            </a:r>
            <a:r>
              <a:rPr spc="-120" dirty="0"/>
              <a:t>i</a:t>
            </a:r>
            <a:r>
              <a:rPr dirty="0"/>
              <a:t>l</a:t>
            </a:r>
            <a:r>
              <a:rPr spc="5" dirty="0"/>
              <a:t>l</a:t>
            </a:r>
            <a:r>
              <a:rPr spc="-175" dirty="0"/>
              <a:t> </a:t>
            </a:r>
            <a:r>
              <a:rPr spc="20" dirty="0"/>
              <a:t>b</a:t>
            </a:r>
            <a:r>
              <a:rPr spc="75" dirty="0"/>
              <a:t>e</a:t>
            </a:r>
            <a:r>
              <a:rPr spc="-175" dirty="0"/>
              <a:t> </a:t>
            </a:r>
            <a:r>
              <a:rPr spc="-60" dirty="0"/>
              <a:t>a</a:t>
            </a:r>
            <a:r>
              <a:rPr spc="-175" dirty="0"/>
              <a:t> </a:t>
            </a:r>
            <a:r>
              <a:rPr spc="20" dirty="0"/>
              <a:t>b</a:t>
            </a:r>
            <a:r>
              <a:rPr spc="70" dirty="0"/>
              <a:t>oo</a:t>
            </a:r>
            <a:r>
              <a:rPr spc="-180" dirty="0"/>
              <a:t>m</a:t>
            </a:r>
            <a:r>
              <a:rPr spc="-175" dirty="0"/>
              <a:t> </a:t>
            </a:r>
            <a:r>
              <a:rPr spc="-120" dirty="0"/>
              <a:t>i</a:t>
            </a:r>
            <a:r>
              <a:rPr spc="-140" dirty="0"/>
              <a:t>n</a:t>
            </a:r>
            <a:r>
              <a:rPr spc="-175" dirty="0"/>
              <a:t> </a:t>
            </a:r>
            <a:r>
              <a:rPr spc="-110" dirty="0"/>
              <a:t>y</a:t>
            </a:r>
            <a:r>
              <a:rPr spc="70" dirty="0"/>
              <a:t>o</a:t>
            </a:r>
            <a:r>
              <a:rPr spc="-140" dirty="0"/>
              <a:t>u</a:t>
            </a:r>
            <a:r>
              <a:rPr spc="-155" dirty="0"/>
              <a:t>r</a:t>
            </a:r>
            <a:r>
              <a:rPr spc="-175" dirty="0"/>
              <a:t> </a:t>
            </a:r>
            <a:r>
              <a:rPr spc="20" dirty="0"/>
              <a:t>b</a:t>
            </a:r>
            <a:r>
              <a:rPr spc="-140" dirty="0"/>
              <a:t>u</a:t>
            </a:r>
            <a:r>
              <a:rPr spc="80" dirty="0"/>
              <a:t>s</a:t>
            </a:r>
            <a:r>
              <a:rPr spc="-120" dirty="0"/>
              <a:t>i</a:t>
            </a:r>
            <a:r>
              <a:rPr spc="-145" dirty="0"/>
              <a:t>n</a:t>
            </a:r>
            <a:r>
              <a:rPr spc="70" dirty="0"/>
              <a:t>e</a:t>
            </a:r>
            <a:r>
              <a:rPr spc="80" dirty="0"/>
              <a:t>ss</a:t>
            </a:r>
            <a:r>
              <a:rPr spc="-305" dirty="0"/>
              <a:t>.</a:t>
            </a:r>
          </a:p>
          <a:p>
            <a:pPr marL="375285" marR="5080" indent="85090">
              <a:lnSpc>
                <a:spcPct val="127600"/>
              </a:lnSpc>
            </a:pPr>
            <a:r>
              <a:rPr spc="-5" dirty="0"/>
              <a:t>The</a:t>
            </a:r>
            <a:r>
              <a:rPr spc="-170" dirty="0"/>
              <a:t> </a:t>
            </a:r>
            <a:r>
              <a:rPr spc="-125" dirty="0"/>
              <a:t>major</a:t>
            </a:r>
            <a:r>
              <a:rPr spc="-165" dirty="0"/>
              <a:t> </a:t>
            </a:r>
            <a:r>
              <a:rPr spc="-55" dirty="0"/>
              <a:t>advantage</a:t>
            </a:r>
            <a:r>
              <a:rPr spc="-170" dirty="0"/>
              <a:t> </a:t>
            </a:r>
            <a:r>
              <a:rPr spc="35" dirty="0"/>
              <a:t>of</a:t>
            </a:r>
            <a:r>
              <a:rPr spc="-165" dirty="0"/>
              <a:t> </a:t>
            </a:r>
            <a:r>
              <a:rPr dirty="0"/>
              <a:t>these</a:t>
            </a:r>
            <a:r>
              <a:rPr spc="-165" dirty="0"/>
              <a:t> </a:t>
            </a:r>
            <a:r>
              <a:rPr spc="-105" dirty="0"/>
              <a:t>virtual</a:t>
            </a:r>
            <a:r>
              <a:rPr spc="-170" dirty="0"/>
              <a:t> </a:t>
            </a:r>
            <a:r>
              <a:rPr spc="-20" dirty="0"/>
              <a:t>agents</a:t>
            </a:r>
            <a:r>
              <a:rPr spc="-165" dirty="0"/>
              <a:t> </a:t>
            </a:r>
            <a:r>
              <a:rPr spc="-20" dirty="0"/>
              <a:t>is</a:t>
            </a:r>
            <a:r>
              <a:rPr spc="-165" dirty="0"/>
              <a:t> </a:t>
            </a:r>
            <a:r>
              <a:rPr spc="-95" dirty="0"/>
              <a:t>that</a:t>
            </a:r>
            <a:r>
              <a:rPr spc="-170" dirty="0"/>
              <a:t> </a:t>
            </a:r>
            <a:r>
              <a:rPr spc="-65" dirty="0"/>
              <a:t>they</a:t>
            </a:r>
            <a:r>
              <a:rPr spc="-165" dirty="0"/>
              <a:t> </a:t>
            </a:r>
            <a:r>
              <a:rPr spc="-5" dirty="0"/>
              <a:t>can</a:t>
            </a:r>
            <a:r>
              <a:rPr spc="-165" dirty="0"/>
              <a:t> </a:t>
            </a:r>
            <a:r>
              <a:rPr spc="-60" dirty="0"/>
              <a:t>undertake</a:t>
            </a:r>
            <a:r>
              <a:rPr spc="-170" dirty="0"/>
              <a:t> </a:t>
            </a:r>
            <a:r>
              <a:rPr spc="-30" dirty="0"/>
              <a:t>jobs</a:t>
            </a:r>
            <a:r>
              <a:rPr spc="-165" dirty="0"/>
              <a:t> </a:t>
            </a:r>
            <a:r>
              <a:rPr spc="-95" dirty="0"/>
              <a:t>that</a:t>
            </a:r>
            <a:r>
              <a:rPr spc="-165" dirty="0"/>
              <a:t> </a:t>
            </a:r>
            <a:r>
              <a:rPr spc="-60" dirty="0"/>
              <a:t>formerly</a:t>
            </a:r>
            <a:r>
              <a:rPr spc="-170" dirty="0"/>
              <a:t> </a:t>
            </a:r>
            <a:r>
              <a:rPr spc="-50" dirty="0"/>
              <a:t>required</a:t>
            </a:r>
            <a:r>
              <a:rPr spc="-165" dirty="0"/>
              <a:t> </a:t>
            </a:r>
            <a:r>
              <a:rPr spc="-135" dirty="0"/>
              <a:t>human </a:t>
            </a:r>
            <a:r>
              <a:rPr spc="-830" dirty="0"/>
              <a:t> </a:t>
            </a:r>
            <a:r>
              <a:rPr spc="-40" dirty="0"/>
              <a:t>expertise,</a:t>
            </a:r>
            <a:r>
              <a:rPr spc="-170" dirty="0"/>
              <a:t> </a:t>
            </a:r>
            <a:r>
              <a:rPr spc="-30" dirty="0"/>
              <a:t>allowing</a:t>
            </a:r>
            <a:r>
              <a:rPr spc="-165" dirty="0"/>
              <a:t> </a:t>
            </a:r>
            <a:r>
              <a:rPr spc="-50" dirty="0"/>
              <a:t>the</a:t>
            </a:r>
            <a:r>
              <a:rPr spc="-170" dirty="0"/>
              <a:t> </a:t>
            </a:r>
            <a:r>
              <a:rPr spc="-135" dirty="0"/>
              <a:t>human</a:t>
            </a:r>
            <a:r>
              <a:rPr spc="-165" dirty="0"/>
              <a:t> </a:t>
            </a:r>
            <a:r>
              <a:rPr spc="10" dirty="0"/>
              <a:t>employees</a:t>
            </a:r>
            <a:r>
              <a:rPr spc="-170" dirty="0"/>
              <a:t> </a:t>
            </a:r>
            <a:r>
              <a:rPr spc="-5" dirty="0"/>
              <a:t>to</a:t>
            </a:r>
            <a:r>
              <a:rPr spc="-165" dirty="0"/>
              <a:t> </a:t>
            </a:r>
            <a:r>
              <a:rPr spc="-5" dirty="0"/>
              <a:t>offer</a:t>
            </a:r>
            <a:r>
              <a:rPr spc="-165" dirty="0"/>
              <a:t> </a:t>
            </a:r>
            <a:r>
              <a:rPr spc="-50" dirty="0"/>
              <a:t>more</a:t>
            </a:r>
            <a:r>
              <a:rPr spc="-170" dirty="0"/>
              <a:t> </a:t>
            </a:r>
            <a:r>
              <a:rPr spc="-60" dirty="0"/>
              <a:t>value</a:t>
            </a:r>
            <a:r>
              <a:rPr spc="-165" dirty="0"/>
              <a:t> </a:t>
            </a:r>
            <a:r>
              <a:rPr spc="-5" dirty="0"/>
              <a:t>to</a:t>
            </a:r>
            <a:r>
              <a:rPr spc="-170" dirty="0"/>
              <a:t> </a:t>
            </a:r>
            <a:r>
              <a:rPr spc="-15" dirty="0"/>
              <a:t>client</a:t>
            </a:r>
            <a:r>
              <a:rPr spc="-165" dirty="0"/>
              <a:t> </a:t>
            </a:r>
            <a:r>
              <a:rPr spc="-20" dirty="0"/>
              <a:t>encounters</a:t>
            </a:r>
            <a:r>
              <a:rPr spc="-170" dirty="0"/>
              <a:t> </a:t>
            </a:r>
            <a:r>
              <a:rPr spc="-45" dirty="0"/>
              <a:t>by</a:t>
            </a:r>
            <a:r>
              <a:rPr spc="-165" dirty="0"/>
              <a:t> </a:t>
            </a:r>
            <a:r>
              <a:rPr spc="-80" dirty="0"/>
              <a:t>automating</a:t>
            </a:r>
            <a:r>
              <a:rPr spc="-165" dirty="0"/>
              <a:t> </a:t>
            </a:r>
            <a:r>
              <a:rPr spc="-70" dirty="0"/>
              <a:t>routine </a:t>
            </a:r>
            <a:r>
              <a:rPr spc="-65" dirty="0"/>
              <a:t> tasks.</a:t>
            </a:r>
          </a:p>
          <a:p>
            <a:pPr marL="375285">
              <a:lnSpc>
                <a:spcPct val="100000"/>
              </a:lnSpc>
              <a:spcBef>
                <a:spcPts val="795"/>
              </a:spcBef>
            </a:pPr>
            <a:r>
              <a:rPr spc="-250" dirty="0"/>
              <a:t>It</a:t>
            </a:r>
            <a:r>
              <a:rPr spc="-175" dirty="0"/>
              <a:t> </a:t>
            </a:r>
            <a:r>
              <a:rPr spc="-30" dirty="0"/>
              <a:t>will</a:t>
            </a:r>
            <a:r>
              <a:rPr spc="-175" dirty="0"/>
              <a:t> </a:t>
            </a:r>
            <a:r>
              <a:rPr spc="10" dirty="0"/>
              <a:t>reduce</a:t>
            </a:r>
            <a:r>
              <a:rPr spc="-175" dirty="0"/>
              <a:t> </a:t>
            </a:r>
            <a:r>
              <a:rPr spc="-20" dirty="0"/>
              <a:t>workload</a:t>
            </a:r>
            <a:r>
              <a:rPr spc="-170" dirty="0"/>
              <a:t> </a:t>
            </a:r>
            <a:r>
              <a:rPr spc="-60" dirty="0"/>
              <a:t>and</a:t>
            </a:r>
            <a:r>
              <a:rPr spc="-175" dirty="0"/>
              <a:t> </a:t>
            </a:r>
            <a:r>
              <a:rPr spc="-30" dirty="0"/>
              <a:t>will</a:t>
            </a:r>
            <a:r>
              <a:rPr spc="-175" dirty="0"/>
              <a:t> </a:t>
            </a:r>
            <a:r>
              <a:rPr spc="45" dirty="0"/>
              <a:t>do</a:t>
            </a:r>
            <a:r>
              <a:rPr spc="-170" dirty="0"/>
              <a:t> </a:t>
            </a:r>
            <a:r>
              <a:rPr spc="20" dirty="0"/>
              <a:t>ones</a:t>
            </a:r>
            <a:r>
              <a:rPr spc="-175" dirty="0"/>
              <a:t> </a:t>
            </a:r>
            <a:r>
              <a:rPr spc="-45" dirty="0"/>
              <a:t>work</a:t>
            </a:r>
            <a:r>
              <a:rPr spc="-175" dirty="0"/>
              <a:t> </a:t>
            </a:r>
            <a:r>
              <a:rPr spc="-130" dirty="0"/>
              <a:t>in</a:t>
            </a:r>
            <a:r>
              <a:rPr spc="-170" dirty="0"/>
              <a:t> </a:t>
            </a:r>
            <a:r>
              <a:rPr spc="-105" dirty="0"/>
              <a:t>just</a:t>
            </a:r>
            <a:r>
              <a:rPr spc="-175" dirty="0"/>
              <a:t> </a:t>
            </a:r>
            <a:r>
              <a:rPr spc="-15" dirty="0"/>
              <a:t>single</a:t>
            </a:r>
            <a:r>
              <a:rPr spc="-175" dirty="0"/>
              <a:t> </a:t>
            </a:r>
            <a:r>
              <a:rPr spc="5" dirty="0"/>
              <a:t>voice</a:t>
            </a:r>
            <a:r>
              <a:rPr spc="-170" dirty="0"/>
              <a:t> </a:t>
            </a:r>
            <a:r>
              <a:rPr spc="-75" dirty="0"/>
              <a:t>command.</a:t>
            </a:r>
          </a:p>
          <a:p>
            <a:pPr marL="375285">
              <a:lnSpc>
                <a:spcPct val="100000"/>
              </a:lnSpc>
              <a:spcBef>
                <a:spcPts val="795"/>
              </a:spcBef>
            </a:pPr>
            <a:r>
              <a:rPr spc="30" dirty="0"/>
              <a:t>More</a:t>
            </a:r>
            <a:r>
              <a:rPr spc="-170" dirty="0"/>
              <a:t> </a:t>
            </a:r>
            <a:r>
              <a:rPr spc="-15" dirty="0"/>
              <a:t>research</a:t>
            </a:r>
            <a:r>
              <a:rPr spc="-170" dirty="0"/>
              <a:t> </a:t>
            </a:r>
            <a:r>
              <a:rPr spc="-20" dirty="0"/>
              <a:t>is</a:t>
            </a:r>
            <a:r>
              <a:rPr spc="-165" dirty="0"/>
              <a:t> </a:t>
            </a:r>
            <a:r>
              <a:rPr spc="-50" dirty="0"/>
              <a:t>required</a:t>
            </a:r>
            <a:r>
              <a:rPr spc="-170" dirty="0"/>
              <a:t> </a:t>
            </a:r>
            <a:r>
              <a:rPr spc="-5" dirty="0"/>
              <a:t>to</a:t>
            </a:r>
            <a:r>
              <a:rPr spc="-170" dirty="0"/>
              <a:t> </a:t>
            </a:r>
            <a:r>
              <a:rPr spc="-30" dirty="0"/>
              <a:t>better</a:t>
            </a:r>
            <a:r>
              <a:rPr spc="-165" dirty="0"/>
              <a:t> </a:t>
            </a:r>
            <a:r>
              <a:rPr spc="-55" dirty="0"/>
              <a:t>understand</a:t>
            </a:r>
            <a:r>
              <a:rPr spc="-170" dirty="0"/>
              <a:t> </a:t>
            </a:r>
            <a:r>
              <a:rPr spc="-50" dirty="0"/>
              <a:t>the</a:t>
            </a:r>
            <a:r>
              <a:rPr spc="-165" dirty="0"/>
              <a:t> </a:t>
            </a:r>
            <a:r>
              <a:rPr spc="5" dirty="0"/>
              <a:t>use</a:t>
            </a:r>
            <a:r>
              <a:rPr spc="-170" dirty="0"/>
              <a:t> </a:t>
            </a:r>
            <a:r>
              <a:rPr spc="35" dirty="0"/>
              <a:t>of</a:t>
            </a:r>
            <a:r>
              <a:rPr spc="-170" dirty="0"/>
              <a:t> </a:t>
            </a:r>
            <a:r>
              <a:rPr dirty="0"/>
              <a:t>these</a:t>
            </a:r>
            <a:r>
              <a:rPr spc="-165" dirty="0"/>
              <a:t> </a:t>
            </a:r>
            <a:r>
              <a:rPr spc="20" dirty="0"/>
              <a:t>devices</a:t>
            </a:r>
            <a:r>
              <a:rPr spc="-170" dirty="0"/>
              <a:t> </a:t>
            </a:r>
            <a:r>
              <a:rPr dirty="0"/>
              <a:t>according</a:t>
            </a:r>
            <a:r>
              <a:rPr spc="-165" dirty="0"/>
              <a:t> </a:t>
            </a:r>
            <a:r>
              <a:rPr spc="-5" dirty="0"/>
              <a:t>to</a:t>
            </a:r>
            <a:r>
              <a:rPr spc="-170" dirty="0"/>
              <a:t> </a:t>
            </a:r>
            <a:r>
              <a:rPr spc="-75" dirty="0"/>
              <a:t>our</a:t>
            </a:r>
            <a:r>
              <a:rPr spc="-170" dirty="0"/>
              <a:t> </a:t>
            </a:r>
            <a:r>
              <a:rPr spc="-50" dirty="0"/>
              <a:t>findings</a:t>
            </a:r>
            <a:r>
              <a:rPr spc="-165" dirty="0"/>
              <a:t> </a:t>
            </a:r>
            <a:r>
              <a:rPr spc="75" dirty="0"/>
              <a:t>so</a:t>
            </a:r>
            <a:r>
              <a:rPr spc="-170" dirty="0"/>
              <a:t> </a:t>
            </a:r>
            <a:r>
              <a:rPr spc="-135" dirty="0"/>
              <a:t>far.</a:t>
            </a:r>
          </a:p>
        </p:txBody>
      </p:sp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76349" y="4031673"/>
            <a:ext cx="104775" cy="104774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76349" y="5431848"/>
            <a:ext cx="104775" cy="104774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76349" y="5898573"/>
            <a:ext cx="104775" cy="10477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"/>
            <a:ext cx="4677410" cy="675640"/>
          </a:xfrm>
          <a:custGeom>
            <a:avLst/>
            <a:gdLst/>
            <a:ahLst/>
            <a:cxnLst/>
            <a:rect l="l" t="t" r="r" b="b"/>
            <a:pathLst>
              <a:path w="4677410" h="675640">
                <a:moveTo>
                  <a:pt x="3898348" y="675551"/>
                </a:moveTo>
                <a:lnTo>
                  <a:pt x="0" y="675551"/>
                </a:lnTo>
                <a:lnTo>
                  <a:pt x="0" y="0"/>
                </a:lnTo>
                <a:lnTo>
                  <a:pt x="4677163" y="0"/>
                </a:lnTo>
                <a:lnTo>
                  <a:pt x="3928588" y="664131"/>
                </a:lnTo>
                <a:lnTo>
                  <a:pt x="3921897" y="668998"/>
                </a:lnTo>
                <a:lnTo>
                  <a:pt x="3914494" y="672581"/>
                </a:lnTo>
                <a:lnTo>
                  <a:pt x="3906578" y="674794"/>
                </a:lnTo>
                <a:lnTo>
                  <a:pt x="3898348" y="675551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17259300" y="314328"/>
            <a:ext cx="714375" cy="714375"/>
            <a:chOff x="17259300" y="314328"/>
            <a:chExt cx="714375" cy="714375"/>
          </a:xfrm>
        </p:grpSpPr>
        <p:sp>
          <p:nvSpPr>
            <p:cNvPr id="4" name="object 4"/>
            <p:cNvSpPr/>
            <p:nvPr/>
          </p:nvSpPr>
          <p:spPr>
            <a:xfrm>
              <a:off x="17259300" y="314328"/>
              <a:ext cx="714375" cy="714375"/>
            </a:xfrm>
            <a:custGeom>
              <a:avLst/>
              <a:gdLst/>
              <a:ahLst/>
              <a:cxnLst/>
              <a:rect l="l" t="t" r="r" b="b"/>
              <a:pathLst>
                <a:path w="714375" h="714375">
                  <a:moveTo>
                    <a:pt x="357187" y="714375"/>
                  </a:moveTo>
                  <a:lnTo>
                    <a:pt x="308724" y="711113"/>
                  </a:lnTo>
                  <a:lnTo>
                    <a:pt x="262242" y="701614"/>
                  </a:lnTo>
                  <a:lnTo>
                    <a:pt x="218165" y="686301"/>
                  </a:lnTo>
                  <a:lnTo>
                    <a:pt x="176920" y="665602"/>
                  </a:lnTo>
                  <a:lnTo>
                    <a:pt x="138932" y="639942"/>
                  </a:lnTo>
                  <a:lnTo>
                    <a:pt x="104627" y="609747"/>
                  </a:lnTo>
                  <a:lnTo>
                    <a:pt x="74432" y="575442"/>
                  </a:lnTo>
                  <a:lnTo>
                    <a:pt x="48772" y="537454"/>
                  </a:lnTo>
                  <a:lnTo>
                    <a:pt x="28073" y="496209"/>
                  </a:lnTo>
                  <a:lnTo>
                    <a:pt x="12760" y="452132"/>
                  </a:lnTo>
                  <a:lnTo>
                    <a:pt x="3261" y="405650"/>
                  </a:lnTo>
                  <a:lnTo>
                    <a:pt x="0" y="357187"/>
                  </a:lnTo>
                  <a:lnTo>
                    <a:pt x="3261" y="308724"/>
                  </a:lnTo>
                  <a:lnTo>
                    <a:pt x="12760" y="262242"/>
                  </a:lnTo>
                  <a:lnTo>
                    <a:pt x="28073" y="218165"/>
                  </a:lnTo>
                  <a:lnTo>
                    <a:pt x="48772" y="176920"/>
                  </a:lnTo>
                  <a:lnTo>
                    <a:pt x="74432" y="138932"/>
                  </a:lnTo>
                  <a:lnTo>
                    <a:pt x="104627" y="104627"/>
                  </a:lnTo>
                  <a:lnTo>
                    <a:pt x="138932" y="74432"/>
                  </a:lnTo>
                  <a:lnTo>
                    <a:pt x="176920" y="48772"/>
                  </a:lnTo>
                  <a:lnTo>
                    <a:pt x="218165" y="28073"/>
                  </a:lnTo>
                  <a:lnTo>
                    <a:pt x="262242" y="12760"/>
                  </a:lnTo>
                  <a:lnTo>
                    <a:pt x="308724" y="3261"/>
                  </a:lnTo>
                  <a:lnTo>
                    <a:pt x="357187" y="0"/>
                  </a:lnTo>
                  <a:lnTo>
                    <a:pt x="405650" y="3261"/>
                  </a:lnTo>
                  <a:lnTo>
                    <a:pt x="452132" y="12760"/>
                  </a:lnTo>
                  <a:lnTo>
                    <a:pt x="496209" y="28073"/>
                  </a:lnTo>
                  <a:lnTo>
                    <a:pt x="537454" y="48772"/>
                  </a:lnTo>
                  <a:lnTo>
                    <a:pt x="575442" y="74432"/>
                  </a:lnTo>
                  <a:lnTo>
                    <a:pt x="609747" y="104627"/>
                  </a:lnTo>
                  <a:lnTo>
                    <a:pt x="639942" y="138932"/>
                  </a:lnTo>
                  <a:lnTo>
                    <a:pt x="665602" y="176920"/>
                  </a:lnTo>
                  <a:lnTo>
                    <a:pt x="686301" y="218165"/>
                  </a:lnTo>
                  <a:lnTo>
                    <a:pt x="701614" y="262242"/>
                  </a:lnTo>
                  <a:lnTo>
                    <a:pt x="711113" y="308724"/>
                  </a:lnTo>
                  <a:lnTo>
                    <a:pt x="714375" y="357187"/>
                  </a:lnTo>
                  <a:lnTo>
                    <a:pt x="711113" y="405650"/>
                  </a:lnTo>
                  <a:lnTo>
                    <a:pt x="701614" y="452132"/>
                  </a:lnTo>
                  <a:lnTo>
                    <a:pt x="686301" y="496209"/>
                  </a:lnTo>
                  <a:lnTo>
                    <a:pt x="665602" y="537454"/>
                  </a:lnTo>
                  <a:lnTo>
                    <a:pt x="639942" y="575442"/>
                  </a:lnTo>
                  <a:lnTo>
                    <a:pt x="609747" y="609747"/>
                  </a:lnTo>
                  <a:lnTo>
                    <a:pt x="575442" y="639942"/>
                  </a:lnTo>
                  <a:lnTo>
                    <a:pt x="537454" y="665602"/>
                  </a:lnTo>
                  <a:lnTo>
                    <a:pt x="496209" y="686301"/>
                  </a:lnTo>
                  <a:lnTo>
                    <a:pt x="452132" y="701614"/>
                  </a:lnTo>
                  <a:lnTo>
                    <a:pt x="405650" y="711113"/>
                  </a:lnTo>
                  <a:lnTo>
                    <a:pt x="357187" y="714375"/>
                  </a:lnTo>
                  <a:close/>
                </a:path>
              </a:pathLst>
            </a:custGeom>
            <a:solidFill>
              <a:srgbClr val="044BA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7410553" y="496696"/>
              <a:ext cx="419734" cy="349885"/>
            </a:xfrm>
            <a:custGeom>
              <a:avLst/>
              <a:gdLst/>
              <a:ahLst/>
              <a:cxnLst/>
              <a:rect l="l" t="t" r="r" b="b"/>
              <a:pathLst>
                <a:path w="419734" h="349884">
                  <a:moveTo>
                    <a:pt x="419736" y="174727"/>
                  </a:moveTo>
                  <a:lnTo>
                    <a:pt x="245009" y="349454"/>
                  </a:lnTo>
                  <a:lnTo>
                    <a:pt x="210031" y="314476"/>
                  </a:lnTo>
                  <a:lnTo>
                    <a:pt x="325075" y="199431"/>
                  </a:lnTo>
                  <a:lnTo>
                    <a:pt x="1" y="199513"/>
                  </a:lnTo>
                  <a:lnTo>
                    <a:pt x="0" y="150103"/>
                  </a:lnTo>
                  <a:lnTo>
                    <a:pt x="325075" y="150022"/>
                  </a:lnTo>
                  <a:lnTo>
                    <a:pt x="360053" y="115044"/>
                  </a:lnTo>
                  <a:lnTo>
                    <a:pt x="419736" y="174727"/>
                  </a:lnTo>
                  <a:close/>
                </a:path>
                <a:path w="419734" h="349884">
                  <a:moveTo>
                    <a:pt x="360053" y="115044"/>
                  </a:moveTo>
                  <a:lnTo>
                    <a:pt x="325075" y="150022"/>
                  </a:lnTo>
                  <a:lnTo>
                    <a:pt x="210031" y="34978"/>
                  </a:lnTo>
                  <a:lnTo>
                    <a:pt x="245009" y="0"/>
                  </a:lnTo>
                  <a:lnTo>
                    <a:pt x="360053" y="11504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016000" y="994869"/>
            <a:ext cx="8128000" cy="10945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IN" sz="7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Libraries Used:</a:t>
            </a:r>
            <a:endParaRPr lang="en-IN" sz="7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xfrm>
            <a:off x="985520" y="2408626"/>
            <a:ext cx="15526296" cy="71298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u="sng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speech_recognition: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Used for speech recognition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u="sng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execute operating system commands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u="sng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requests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Used to send HTTP requests to websites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u="sng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pyttsx3: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for text to speech conversion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u="sng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pywhatkit: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Used to search Google and send WhatsApp messages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u="sng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datetime: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get the current time and date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u="sng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wikipedia: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search for information on Wikipedia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u="sng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smtplib: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send emails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u="sng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webbrowser: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open web pages</a:t>
            </a:r>
          </a:p>
        </p:txBody>
      </p:sp>
    </p:spTree>
    <p:extLst>
      <p:ext uri="{BB962C8B-B14F-4D97-AF65-F5344CB8AC3E}">
        <p14:creationId xmlns:p14="http://schemas.microsoft.com/office/powerpoint/2010/main" val="1963841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"/>
            <a:ext cx="4677410" cy="675640"/>
          </a:xfrm>
          <a:custGeom>
            <a:avLst/>
            <a:gdLst/>
            <a:ahLst/>
            <a:cxnLst/>
            <a:rect l="l" t="t" r="r" b="b"/>
            <a:pathLst>
              <a:path w="4677410" h="675640">
                <a:moveTo>
                  <a:pt x="3898348" y="675551"/>
                </a:moveTo>
                <a:lnTo>
                  <a:pt x="0" y="675551"/>
                </a:lnTo>
                <a:lnTo>
                  <a:pt x="0" y="0"/>
                </a:lnTo>
                <a:lnTo>
                  <a:pt x="4677163" y="0"/>
                </a:lnTo>
                <a:lnTo>
                  <a:pt x="3928588" y="664131"/>
                </a:lnTo>
                <a:lnTo>
                  <a:pt x="3921897" y="668998"/>
                </a:lnTo>
                <a:lnTo>
                  <a:pt x="3914494" y="672581"/>
                </a:lnTo>
                <a:lnTo>
                  <a:pt x="3906578" y="674794"/>
                </a:lnTo>
                <a:lnTo>
                  <a:pt x="3898348" y="675551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17259300" y="314328"/>
            <a:ext cx="714375" cy="714375"/>
            <a:chOff x="17259300" y="314328"/>
            <a:chExt cx="714375" cy="714375"/>
          </a:xfrm>
        </p:grpSpPr>
        <p:sp>
          <p:nvSpPr>
            <p:cNvPr id="4" name="object 4"/>
            <p:cNvSpPr/>
            <p:nvPr/>
          </p:nvSpPr>
          <p:spPr>
            <a:xfrm>
              <a:off x="17259300" y="314328"/>
              <a:ext cx="714375" cy="714375"/>
            </a:xfrm>
            <a:custGeom>
              <a:avLst/>
              <a:gdLst/>
              <a:ahLst/>
              <a:cxnLst/>
              <a:rect l="l" t="t" r="r" b="b"/>
              <a:pathLst>
                <a:path w="714375" h="714375">
                  <a:moveTo>
                    <a:pt x="357187" y="714375"/>
                  </a:moveTo>
                  <a:lnTo>
                    <a:pt x="308724" y="711113"/>
                  </a:lnTo>
                  <a:lnTo>
                    <a:pt x="262242" y="701614"/>
                  </a:lnTo>
                  <a:lnTo>
                    <a:pt x="218165" y="686301"/>
                  </a:lnTo>
                  <a:lnTo>
                    <a:pt x="176920" y="665602"/>
                  </a:lnTo>
                  <a:lnTo>
                    <a:pt x="138932" y="639942"/>
                  </a:lnTo>
                  <a:lnTo>
                    <a:pt x="104627" y="609747"/>
                  </a:lnTo>
                  <a:lnTo>
                    <a:pt x="74432" y="575442"/>
                  </a:lnTo>
                  <a:lnTo>
                    <a:pt x="48772" y="537454"/>
                  </a:lnTo>
                  <a:lnTo>
                    <a:pt x="28073" y="496209"/>
                  </a:lnTo>
                  <a:lnTo>
                    <a:pt x="12760" y="452132"/>
                  </a:lnTo>
                  <a:lnTo>
                    <a:pt x="3261" y="405650"/>
                  </a:lnTo>
                  <a:lnTo>
                    <a:pt x="0" y="357187"/>
                  </a:lnTo>
                  <a:lnTo>
                    <a:pt x="3261" y="308724"/>
                  </a:lnTo>
                  <a:lnTo>
                    <a:pt x="12760" y="262242"/>
                  </a:lnTo>
                  <a:lnTo>
                    <a:pt x="28073" y="218165"/>
                  </a:lnTo>
                  <a:lnTo>
                    <a:pt x="48772" y="176920"/>
                  </a:lnTo>
                  <a:lnTo>
                    <a:pt x="74432" y="138932"/>
                  </a:lnTo>
                  <a:lnTo>
                    <a:pt x="104627" y="104627"/>
                  </a:lnTo>
                  <a:lnTo>
                    <a:pt x="138932" y="74432"/>
                  </a:lnTo>
                  <a:lnTo>
                    <a:pt x="176920" y="48772"/>
                  </a:lnTo>
                  <a:lnTo>
                    <a:pt x="218165" y="28073"/>
                  </a:lnTo>
                  <a:lnTo>
                    <a:pt x="262242" y="12760"/>
                  </a:lnTo>
                  <a:lnTo>
                    <a:pt x="308724" y="3261"/>
                  </a:lnTo>
                  <a:lnTo>
                    <a:pt x="357187" y="0"/>
                  </a:lnTo>
                  <a:lnTo>
                    <a:pt x="405650" y="3261"/>
                  </a:lnTo>
                  <a:lnTo>
                    <a:pt x="452132" y="12760"/>
                  </a:lnTo>
                  <a:lnTo>
                    <a:pt x="496209" y="28073"/>
                  </a:lnTo>
                  <a:lnTo>
                    <a:pt x="537454" y="48772"/>
                  </a:lnTo>
                  <a:lnTo>
                    <a:pt x="575442" y="74432"/>
                  </a:lnTo>
                  <a:lnTo>
                    <a:pt x="609747" y="104627"/>
                  </a:lnTo>
                  <a:lnTo>
                    <a:pt x="639942" y="138932"/>
                  </a:lnTo>
                  <a:lnTo>
                    <a:pt x="665602" y="176920"/>
                  </a:lnTo>
                  <a:lnTo>
                    <a:pt x="686301" y="218165"/>
                  </a:lnTo>
                  <a:lnTo>
                    <a:pt x="701614" y="262242"/>
                  </a:lnTo>
                  <a:lnTo>
                    <a:pt x="711113" y="308724"/>
                  </a:lnTo>
                  <a:lnTo>
                    <a:pt x="714375" y="357187"/>
                  </a:lnTo>
                  <a:lnTo>
                    <a:pt x="711113" y="405650"/>
                  </a:lnTo>
                  <a:lnTo>
                    <a:pt x="701614" y="452132"/>
                  </a:lnTo>
                  <a:lnTo>
                    <a:pt x="686301" y="496209"/>
                  </a:lnTo>
                  <a:lnTo>
                    <a:pt x="665602" y="537454"/>
                  </a:lnTo>
                  <a:lnTo>
                    <a:pt x="639942" y="575442"/>
                  </a:lnTo>
                  <a:lnTo>
                    <a:pt x="609747" y="609747"/>
                  </a:lnTo>
                  <a:lnTo>
                    <a:pt x="575442" y="639942"/>
                  </a:lnTo>
                  <a:lnTo>
                    <a:pt x="537454" y="665602"/>
                  </a:lnTo>
                  <a:lnTo>
                    <a:pt x="496209" y="686301"/>
                  </a:lnTo>
                  <a:lnTo>
                    <a:pt x="452132" y="701614"/>
                  </a:lnTo>
                  <a:lnTo>
                    <a:pt x="405650" y="711113"/>
                  </a:lnTo>
                  <a:lnTo>
                    <a:pt x="357187" y="714375"/>
                  </a:lnTo>
                  <a:close/>
                </a:path>
              </a:pathLst>
            </a:custGeom>
            <a:solidFill>
              <a:srgbClr val="044BA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17410553" y="496696"/>
              <a:ext cx="419734" cy="349885"/>
            </a:xfrm>
            <a:custGeom>
              <a:avLst/>
              <a:gdLst/>
              <a:ahLst/>
              <a:cxnLst/>
              <a:rect l="l" t="t" r="r" b="b"/>
              <a:pathLst>
                <a:path w="419734" h="349884">
                  <a:moveTo>
                    <a:pt x="419736" y="174727"/>
                  </a:moveTo>
                  <a:lnTo>
                    <a:pt x="245009" y="349454"/>
                  </a:lnTo>
                  <a:lnTo>
                    <a:pt x="210031" y="314476"/>
                  </a:lnTo>
                  <a:lnTo>
                    <a:pt x="325075" y="199431"/>
                  </a:lnTo>
                  <a:lnTo>
                    <a:pt x="1" y="199513"/>
                  </a:lnTo>
                  <a:lnTo>
                    <a:pt x="0" y="150103"/>
                  </a:lnTo>
                  <a:lnTo>
                    <a:pt x="325075" y="150022"/>
                  </a:lnTo>
                  <a:lnTo>
                    <a:pt x="360053" y="115044"/>
                  </a:lnTo>
                  <a:lnTo>
                    <a:pt x="419736" y="174727"/>
                  </a:lnTo>
                  <a:close/>
                </a:path>
                <a:path w="419734" h="349884">
                  <a:moveTo>
                    <a:pt x="360053" y="115044"/>
                  </a:moveTo>
                  <a:lnTo>
                    <a:pt x="325075" y="150022"/>
                  </a:lnTo>
                  <a:lnTo>
                    <a:pt x="210031" y="34978"/>
                  </a:lnTo>
                  <a:lnTo>
                    <a:pt x="245009" y="0"/>
                  </a:lnTo>
                  <a:lnTo>
                    <a:pt x="360053" y="11504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016000" y="994869"/>
            <a:ext cx="8128000" cy="10945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lang="en-IN" sz="7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Functions:</a:t>
            </a:r>
            <a:endParaRPr lang="en-IN" sz="7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xfrm>
            <a:off x="985519" y="2408626"/>
            <a:ext cx="16425033" cy="78920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speak():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convert text to speech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recognize_speech():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recognize speech from the microphone and return the text.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get_time():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get the current time and speak it.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get_date():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get the current date and speak it.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search_google():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search Google for a given query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get_news():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get the top 5 news headlines from Google News and speak them.</a:t>
            </a:r>
          </a:p>
          <a:p>
            <a:pPr marL="946785" marR="57150" indent="-571500">
              <a:lnSpc>
                <a:spcPct val="1276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4000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send_whatsapp_message(): </a:t>
            </a:r>
            <a:r>
              <a:rPr lang="en-US" sz="4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send a WhatsApp message to a given phone number at a given time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1BFF24E-2E65-774B-5E15-0A7CA738F2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44465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14435083-6980-18D3-01EF-9C01B561F2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2"/>
            <a:ext cx="65" cy="677623"/>
          </a:xfrm>
          <a:prstGeom prst="rect">
            <a:avLst/>
          </a:prstGeom>
          <a:solidFill>
            <a:srgbClr val="44465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2194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7685" y="2348364"/>
            <a:ext cx="16163924" cy="75152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72643" y="375907"/>
            <a:ext cx="8901430" cy="1682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sz="4700" spc="270" dirty="0"/>
              <a:t>FUNCTION</a:t>
            </a:r>
            <a:r>
              <a:rPr sz="4700" spc="-215" dirty="0"/>
              <a:t> </a:t>
            </a:r>
            <a:r>
              <a:rPr sz="4700" spc="130" dirty="0"/>
              <a:t>OF</a:t>
            </a:r>
            <a:r>
              <a:rPr sz="4700" spc="-215" dirty="0"/>
              <a:t> </a:t>
            </a:r>
            <a:r>
              <a:rPr sz="4700" spc="340" dirty="0"/>
              <a:t>OUR</a:t>
            </a:r>
            <a:r>
              <a:rPr sz="4700" spc="-215" dirty="0"/>
              <a:t> </a:t>
            </a:r>
            <a:r>
              <a:rPr sz="4700" spc="245" dirty="0"/>
              <a:t>PERSONAL </a:t>
            </a:r>
            <a:r>
              <a:rPr sz="4700" spc="-1400" dirty="0"/>
              <a:t> </a:t>
            </a:r>
            <a:r>
              <a:rPr sz="4700" spc="185" dirty="0"/>
              <a:t>ASSISTANT</a:t>
            </a:r>
            <a:endParaRPr sz="47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7497" y="2057400"/>
            <a:ext cx="17516474" cy="68960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50091" y="480836"/>
            <a:ext cx="6708775" cy="741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700" spc="195" dirty="0"/>
              <a:t>OUTPUT</a:t>
            </a:r>
            <a:r>
              <a:rPr sz="4700" spc="-225" dirty="0"/>
              <a:t> </a:t>
            </a:r>
            <a:r>
              <a:rPr sz="4700" spc="110" dirty="0"/>
              <a:t>OF</a:t>
            </a:r>
            <a:r>
              <a:rPr sz="4700" spc="-225" dirty="0"/>
              <a:t> </a:t>
            </a:r>
            <a:r>
              <a:rPr sz="4700" spc="370" dirty="0"/>
              <a:t>OUR</a:t>
            </a:r>
            <a:r>
              <a:rPr sz="4700" spc="-220" dirty="0"/>
              <a:t> </a:t>
            </a:r>
            <a:r>
              <a:rPr sz="4700" spc="229" dirty="0"/>
              <a:t>CODE</a:t>
            </a:r>
            <a:endParaRPr sz="4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5"/>
          <p:cNvGrpSpPr/>
          <p:nvPr/>
        </p:nvGrpSpPr>
        <p:grpSpPr>
          <a:xfrm>
            <a:off x="17259300" y="314325"/>
            <a:ext cx="714375" cy="714375"/>
            <a:chOff x="17259300" y="314325"/>
            <a:chExt cx="714375" cy="714375"/>
          </a:xfrm>
        </p:grpSpPr>
        <p:sp>
          <p:nvSpPr>
            <p:cNvPr id="6" name="object 6"/>
            <p:cNvSpPr/>
            <p:nvPr/>
          </p:nvSpPr>
          <p:spPr>
            <a:xfrm>
              <a:off x="17259300" y="314325"/>
              <a:ext cx="714375" cy="714375"/>
            </a:xfrm>
            <a:custGeom>
              <a:avLst/>
              <a:gdLst/>
              <a:ahLst/>
              <a:cxnLst/>
              <a:rect l="l" t="t" r="r" b="b"/>
              <a:pathLst>
                <a:path w="714375" h="714375">
                  <a:moveTo>
                    <a:pt x="357187" y="714375"/>
                  </a:moveTo>
                  <a:lnTo>
                    <a:pt x="308724" y="711113"/>
                  </a:lnTo>
                  <a:lnTo>
                    <a:pt x="262242" y="701614"/>
                  </a:lnTo>
                  <a:lnTo>
                    <a:pt x="218165" y="686301"/>
                  </a:lnTo>
                  <a:lnTo>
                    <a:pt x="176920" y="665602"/>
                  </a:lnTo>
                  <a:lnTo>
                    <a:pt x="138932" y="639942"/>
                  </a:lnTo>
                  <a:lnTo>
                    <a:pt x="104627" y="609747"/>
                  </a:lnTo>
                  <a:lnTo>
                    <a:pt x="74432" y="575442"/>
                  </a:lnTo>
                  <a:lnTo>
                    <a:pt x="48772" y="537454"/>
                  </a:lnTo>
                  <a:lnTo>
                    <a:pt x="28073" y="496209"/>
                  </a:lnTo>
                  <a:lnTo>
                    <a:pt x="12760" y="452132"/>
                  </a:lnTo>
                  <a:lnTo>
                    <a:pt x="3261" y="405650"/>
                  </a:lnTo>
                  <a:lnTo>
                    <a:pt x="0" y="357187"/>
                  </a:lnTo>
                  <a:lnTo>
                    <a:pt x="3261" y="308724"/>
                  </a:lnTo>
                  <a:lnTo>
                    <a:pt x="12760" y="262242"/>
                  </a:lnTo>
                  <a:lnTo>
                    <a:pt x="28073" y="218165"/>
                  </a:lnTo>
                  <a:lnTo>
                    <a:pt x="48772" y="176920"/>
                  </a:lnTo>
                  <a:lnTo>
                    <a:pt x="74432" y="138932"/>
                  </a:lnTo>
                  <a:lnTo>
                    <a:pt x="104627" y="104627"/>
                  </a:lnTo>
                  <a:lnTo>
                    <a:pt x="138932" y="74432"/>
                  </a:lnTo>
                  <a:lnTo>
                    <a:pt x="176920" y="48772"/>
                  </a:lnTo>
                  <a:lnTo>
                    <a:pt x="218165" y="28073"/>
                  </a:lnTo>
                  <a:lnTo>
                    <a:pt x="262242" y="12760"/>
                  </a:lnTo>
                  <a:lnTo>
                    <a:pt x="308724" y="3261"/>
                  </a:lnTo>
                  <a:lnTo>
                    <a:pt x="357187" y="0"/>
                  </a:lnTo>
                  <a:lnTo>
                    <a:pt x="405650" y="3261"/>
                  </a:lnTo>
                  <a:lnTo>
                    <a:pt x="452132" y="12760"/>
                  </a:lnTo>
                  <a:lnTo>
                    <a:pt x="496209" y="28073"/>
                  </a:lnTo>
                  <a:lnTo>
                    <a:pt x="537454" y="48772"/>
                  </a:lnTo>
                  <a:lnTo>
                    <a:pt x="575442" y="74432"/>
                  </a:lnTo>
                  <a:lnTo>
                    <a:pt x="609747" y="104627"/>
                  </a:lnTo>
                  <a:lnTo>
                    <a:pt x="639942" y="138932"/>
                  </a:lnTo>
                  <a:lnTo>
                    <a:pt x="665602" y="176920"/>
                  </a:lnTo>
                  <a:lnTo>
                    <a:pt x="686301" y="218165"/>
                  </a:lnTo>
                  <a:lnTo>
                    <a:pt x="701614" y="262242"/>
                  </a:lnTo>
                  <a:lnTo>
                    <a:pt x="711113" y="308724"/>
                  </a:lnTo>
                  <a:lnTo>
                    <a:pt x="714375" y="357187"/>
                  </a:lnTo>
                  <a:lnTo>
                    <a:pt x="711113" y="405650"/>
                  </a:lnTo>
                  <a:lnTo>
                    <a:pt x="701614" y="452132"/>
                  </a:lnTo>
                  <a:lnTo>
                    <a:pt x="686301" y="496209"/>
                  </a:lnTo>
                  <a:lnTo>
                    <a:pt x="665602" y="537454"/>
                  </a:lnTo>
                  <a:lnTo>
                    <a:pt x="639942" y="575442"/>
                  </a:lnTo>
                  <a:lnTo>
                    <a:pt x="609747" y="609747"/>
                  </a:lnTo>
                  <a:lnTo>
                    <a:pt x="575442" y="639942"/>
                  </a:lnTo>
                  <a:lnTo>
                    <a:pt x="537454" y="665602"/>
                  </a:lnTo>
                  <a:lnTo>
                    <a:pt x="496209" y="686301"/>
                  </a:lnTo>
                  <a:lnTo>
                    <a:pt x="452132" y="701614"/>
                  </a:lnTo>
                  <a:lnTo>
                    <a:pt x="405650" y="711113"/>
                  </a:lnTo>
                  <a:lnTo>
                    <a:pt x="357187" y="714375"/>
                  </a:lnTo>
                  <a:close/>
                </a:path>
              </a:pathLst>
            </a:custGeom>
            <a:solidFill>
              <a:srgbClr val="044BA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17406256" y="492979"/>
              <a:ext cx="419100" cy="352425"/>
            </a:xfrm>
            <a:custGeom>
              <a:avLst/>
              <a:gdLst/>
              <a:ahLst/>
              <a:cxnLst/>
              <a:rect l="l" t="t" r="r" b="b"/>
              <a:pathLst>
                <a:path w="419100" h="352425">
                  <a:moveTo>
                    <a:pt x="244594" y="0"/>
                  </a:moveTo>
                  <a:lnTo>
                    <a:pt x="419057" y="176212"/>
                  </a:lnTo>
                  <a:lnTo>
                    <a:pt x="244594" y="352425"/>
                  </a:lnTo>
                  <a:lnTo>
                    <a:pt x="209701" y="317182"/>
                  </a:lnTo>
                  <a:lnTo>
                    <a:pt x="324628" y="201103"/>
                  </a:lnTo>
                  <a:lnTo>
                    <a:pt x="0" y="201219"/>
                  </a:lnTo>
                  <a:lnTo>
                    <a:pt x="0" y="151321"/>
                  </a:lnTo>
                  <a:lnTo>
                    <a:pt x="324628" y="151321"/>
                  </a:lnTo>
                  <a:lnTo>
                    <a:pt x="209701" y="35242"/>
                  </a:lnTo>
                  <a:lnTo>
                    <a:pt x="24459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8" name="object 8"/>
          <p:cNvSpPr/>
          <p:nvPr/>
        </p:nvSpPr>
        <p:spPr>
          <a:xfrm>
            <a:off x="6372017" y="0"/>
            <a:ext cx="2552700" cy="2975610"/>
          </a:xfrm>
          <a:custGeom>
            <a:avLst/>
            <a:gdLst/>
            <a:ahLst/>
            <a:cxnLst/>
            <a:rect l="l" t="t" r="r" b="b"/>
            <a:pathLst>
              <a:path w="2552700" h="2975610">
                <a:moveTo>
                  <a:pt x="2552699" y="0"/>
                </a:moveTo>
                <a:lnTo>
                  <a:pt x="2552699" y="2947696"/>
                </a:lnTo>
                <a:lnTo>
                  <a:pt x="2550546" y="2958413"/>
                </a:lnTo>
                <a:lnTo>
                  <a:pt x="2544671" y="2967154"/>
                </a:lnTo>
                <a:lnTo>
                  <a:pt x="2535947" y="2973041"/>
                </a:lnTo>
                <a:lnTo>
                  <a:pt x="2525251" y="2975198"/>
                </a:lnTo>
                <a:lnTo>
                  <a:pt x="27448" y="2975198"/>
                </a:lnTo>
                <a:lnTo>
                  <a:pt x="16752" y="2973041"/>
                </a:lnTo>
                <a:lnTo>
                  <a:pt x="8028" y="2967154"/>
                </a:lnTo>
                <a:lnTo>
                  <a:pt x="2152" y="2958413"/>
                </a:lnTo>
                <a:lnTo>
                  <a:pt x="0" y="2947696"/>
                </a:lnTo>
                <a:lnTo>
                  <a:pt x="0" y="0"/>
                </a:lnTo>
                <a:lnTo>
                  <a:pt x="2552699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8582022" y="1005904"/>
            <a:ext cx="3542029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265" dirty="0">
                <a:solidFill>
                  <a:srgbClr val="004AAC"/>
                </a:solidFill>
              </a:rPr>
              <a:t>OUTLINE</a:t>
            </a:r>
            <a:r>
              <a:rPr sz="5600" spc="-310" dirty="0">
                <a:solidFill>
                  <a:srgbClr val="004AAC"/>
                </a:solidFill>
              </a:rPr>
              <a:t> </a:t>
            </a:r>
            <a:r>
              <a:rPr sz="5600" spc="-459" dirty="0">
                <a:solidFill>
                  <a:srgbClr val="004AAC"/>
                </a:solidFill>
              </a:rPr>
              <a:t>:</a:t>
            </a:r>
            <a:endParaRPr sz="5600" dirty="0"/>
          </a:p>
        </p:txBody>
      </p:sp>
      <p:sp>
        <p:nvSpPr>
          <p:cNvPr id="11" name="object 11"/>
          <p:cNvSpPr txBox="1"/>
          <p:nvPr/>
        </p:nvSpPr>
        <p:spPr>
          <a:xfrm>
            <a:off x="9564548" y="3166767"/>
            <a:ext cx="5323028" cy="4508285"/>
          </a:xfrm>
          <a:prstGeom prst="rect">
            <a:avLst/>
          </a:prstGeom>
        </p:spPr>
        <p:txBody>
          <a:bodyPr vert="horz" wrap="square" lIns="0" tIns="12065" rIns="0" bIns="0" numCol="1" rtlCol="0">
            <a:spAutoFit/>
          </a:bodyPr>
          <a:lstStyle/>
          <a:p>
            <a:pPr marL="486000" marR="1325245" indent="-468000"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6000" marR="1325245" indent="-468000"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6000" marR="5080" indent="-468000">
              <a:spcBef>
                <a:spcPts val="240"/>
              </a:spcBef>
              <a:buFont typeface="Arial" panose="020B0604020202020204" pitchFamily="34" charset="0"/>
              <a:buChar char="•"/>
              <a:tabLst>
                <a:tab pos="1001394" algn="l"/>
                <a:tab pos="2263140" algn="l"/>
              </a:tabLst>
            </a:pPr>
            <a:r>
              <a:rPr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6000" marR="5080" indent="-468000">
              <a:spcBef>
                <a:spcPts val="240"/>
              </a:spcBef>
              <a:buFont typeface="Arial" panose="020B0604020202020204" pitchFamily="34" charset="0"/>
              <a:buChar char="•"/>
              <a:tabLst>
                <a:tab pos="1001394" algn="l"/>
                <a:tab pos="2263140" algn="l"/>
              </a:tabLst>
            </a:pPr>
            <a:r>
              <a:rPr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6000" marR="1136650" indent="-468000">
              <a:buFont typeface="Arial" panose="020B0604020202020204" pitchFamily="34" charset="0"/>
              <a:buChar char="•"/>
            </a:pPr>
            <a:r>
              <a:rPr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 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6000" marR="1136650" indent="-468000">
              <a:buFont typeface="Arial" panose="020B0604020202020204" pitchFamily="34" charset="0"/>
              <a:buChar char="•"/>
            </a:pPr>
            <a:r>
              <a:rPr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6000" marR="1069340" indent="-468000">
              <a:buFont typeface="Arial" panose="020B0604020202020204" pitchFamily="34" charset="0"/>
              <a:buChar char="•"/>
              <a:tabLst>
                <a:tab pos="1595120" algn="l"/>
              </a:tabLst>
            </a:pPr>
            <a:r>
              <a:rPr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6000" marR="1069340" indent="-468000">
              <a:buFont typeface="Arial" panose="020B0604020202020204" pitchFamily="34" charset="0"/>
              <a:buChar char="•"/>
              <a:tabLst>
                <a:tab pos="1595120" algn="l"/>
              </a:tabLst>
            </a:pPr>
            <a:r>
              <a:rPr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6011259" y="9669083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174"/>
                </a:moveTo>
                <a:lnTo>
                  <a:pt x="78539" y="247068"/>
                </a:lnTo>
                <a:lnTo>
                  <a:pt x="37666" y="219508"/>
                </a:lnTo>
                <a:lnTo>
                  <a:pt x="10106" y="178635"/>
                </a:lnTo>
                <a:lnTo>
                  <a:pt x="0" y="128587"/>
                </a:lnTo>
                <a:lnTo>
                  <a:pt x="10106" y="78539"/>
                </a:lnTo>
                <a:lnTo>
                  <a:pt x="37666" y="37666"/>
                </a:lnTo>
                <a:lnTo>
                  <a:pt x="78539" y="10106"/>
                </a:lnTo>
                <a:lnTo>
                  <a:pt x="128587" y="0"/>
                </a:lnTo>
                <a:lnTo>
                  <a:pt x="178635" y="10106"/>
                </a:lnTo>
                <a:lnTo>
                  <a:pt x="219508" y="37666"/>
                </a:lnTo>
                <a:lnTo>
                  <a:pt x="247068" y="78539"/>
                </a:lnTo>
                <a:lnTo>
                  <a:pt x="257174" y="128587"/>
                </a:lnTo>
                <a:lnTo>
                  <a:pt x="247068" y="178635"/>
                </a:lnTo>
                <a:lnTo>
                  <a:pt x="219508" y="219508"/>
                </a:lnTo>
                <a:lnTo>
                  <a:pt x="178635" y="247068"/>
                </a:lnTo>
                <a:lnTo>
                  <a:pt x="128587" y="257174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0"/>
          <p:cNvSpPr/>
          <p:nvPr/>
        </p:nvSpPr>
        <p:spPr>
          <a:xfrm>
            <a:off x="17062693" y="9669083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174"/>
                </a:moveTo>
                <a:lnTo>
                  <a:pt x="78539" y="247068"/>
                </a:lnTo>
                <a:lnTo>
                  <a:pt x="37666" y="219508"/>
                </a:lnTo>
                <a:lnTo>
                  <a:pt x="10106" y="178635"/>
                </a:lnTo>
                <a:lnTo>
                  <a:pt x="0" y="128587"/>
                </a:lnTo>
                <a:lnTo>
                  <a:pt x="10106" y="78539"/>
                </a:lnTo>
                <a:lnTo>
                  <a:pt x="37666" y="37666"/>
                </a:lnTo>
                <a:lnTo>
                  <a:pt x="78539" y="10106"/>
                </a:lnTo>
                <a:lnTo>
                  <a:pt x="128587" y="0"/>
                </a:lnTo>
                <a:lnTo>
                  <a:pt x="178635" y="10106"/>
                </a:lnTo>
                <a:lnTo>
                  <a:pt x="219508" y="37666"/>
                </a:lnTo>
                <a:lnTo>
                  <a:pt x="247068" y="78539"/>
                </a:lnTo>
                <a:lnTo>
                  <a:pt x="257174" y="128587"/>
                </a:lnTo>
                <a:lnTo>
                  <a:pt x="247068" y="178635"/>
                </a:lnTo>
                <a:lnTo>
                  <a:pt x="219508" y="219508"/>
                </a:lnTo>
                <a:lnTo>
                  <a:pt x="178635" y="247068"/>
                </a:lnTo>
                <a:lnTo>
                  <a:pt x="128587" y="257174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1"/>
          <p:cNvSpPr/>
          <p:nvPr/>
        </p:nvSpPr>
        <p:spPr>
          <a:xfrm>
            <a:off x="17564755" y="9669205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053"/>
                </a:moveTo>
                <a:lnTo>
                  <a:pt x="78551" y="246960"/>
                </a:lnTo>
                <a:lnTo>
                  <a:pt x="37676" y="219422"/>
                </a:lnTo>
                <a:lnTo>
                  <a:pt x="10110" y="178553"/>
                </a:lnTo>
                <a:lnTo>
                  <a:pt x="0" y="128465"/>
                </a:lnTo>
                <a:lnTo>
                  <a:pt x="10093" y="78449"/>
                </a:lnTo>
                <a:lnTo>
                  <a:pt x="37631" y="37616"/>
                </a:lnTo>
                <a:lnTo>
                  <a:pt x="78500" y="10091"/>
                </a:lnTo>
                <a:lnTo>
                  <a:pt x="128587" y="0"/>
                </a:lnTo>
                <a:lnTo>
                  <a:pt x="178674" y="10023"/>
                </a:lnTo>
                <a:lnTo>
                  <a:pt x="219543" y="37524"/>
                </a:lnTo>
                <a:lnTo>
                  <a:pt x="247081" y="78380"/>
                </a:lnTo>
                <a:lnTo>
                  <a:pt x="257174" y="128465"/>
                </a:lnTo>
                <a:lnTo>
                  <a:pt x="247081" y="178501"/>
                </a:lnTo>
                <a:lnTo>
                  <a:pt x="219543" y="219376"/>
                </a:lnTo>
                <a:lnTo>
                  <a:pt x="178674" y="246942"/>
                </a:lnTo>
                <a:lnTo>
                  <a:pt x="128587" y="257053"/>
                </a:lnTo>
                <a:close/>
              </a:path>
            </a:pathLst>
          </a:custGeom>
          <a:solidFill>
            <a:srgbClr val="FF5757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2"/>
          <p:cNvSpPr/>
          <p:nvPr/>
        </p:nvSpPr>
        <p:spPr>
          <a:xfrm>
            <a:off x="16546817" y="9669884"/>
            <a:ext cx="260350" cy="255904"/>
          </a:xfrm>
          <a:custGeom>
            <a:avLst/>
            <a:gdLst/>
            <a:ahLst/>
            <a:cxnLst/>
            <a:rect l="l" t="t" r="r" b="b"/>
            <a:pathLst>
              <a:path w="260350" h="255904">
                <a:moveTo>
                  <a:pt x="130068" y="255574"/>
                </a:moveTo>
                <a:lnTo>
                  <a:pt x="92311" y="250073"/>
                </a:lnTo>
                <a:lnTo>
                  <a:pt x="50705" y="229376"/>
                </a:lnTo>
                <a:lnTo>
                  <a:pt x="17175" y="191805"/>
                </a:lnTo>
                <a:lnTo>
                  <a:pt x="833" y="144487"/>
                </a:lnTo>
                <a:lnTo>
                  <a:pt x="0" y="136177"/>
                </a:lnTo>
                <a:lnTo>
                  <a:pt x="0" y="119396"/>
                </a:lnTo>
                <a:lnTo>
                  <a:pt x="13169" y="71133"/>
                </a:lnTo>
                <a:lnTo>
                  <a:pt x="44135" y="31494"/>
                </a:lnTo>
                <a:lnTo>
                  <a:pt x="80293" y="9727"/>
                </a:lnTo>
                <a:lnTo>
                  <a:pt x="117319" y="613"/>
                </a:lnTo>
                <a:lnTo>
                  <a:pt x="130068" y="0"/>
                </a:lnTo>
                <a:lnTo>
                  <a:pt x="136458" y="153"/>
                </a:lnTo>
                <a:lnTo>
                  <a:pt x="173880" y="7466"/>
                </a:lnTo>
                <a:lnTo>
                  <a:pt x="209432" y="26197"/>
                </a:lnTo>
                <a:lnTo>
                  <a:pt x="242961" y="63768"/>
                </a:lnTo>
                <a:lnTo>
                  <a:pt x="259304" y="111086"/>
                </a:lnTo>
                <a:lnTo>
                  <a:pt x="260137" y="127787"/>
                </a:lnTo>
                <a:lnTo>
                  <a:pt x="260137" y="136177"/>
                </a:lnTo>
                <a:lnTo>
                  <a:pt x="246968" y="184441"/>
                </a:lnTo>
                <a:lnTo>
                  <a:pt x="216002" y="224079"/>
                </a:lnTo>
                <a:lnTo>
                  <a:pt x="179843" y="245847"/>
                </a:lnTo>
                <a:lnTo>
                  <a:pt x="142817" y="254960"/>
                </a:lnTo>
                <a:lnTo>
                  <a:pt x="130068" y="255574"/>
                </a:lnTo>
                <a:close/>
              </a:path>
            </a:pathLst>
          </a:custGeom>
          <a:solidFill>
            <a:srgbClr val="1B2032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2" name="object 2"/>
          <p:cNvGrpSpPr/>
          <p:nvPr/>
        </p:nvGrpSpPr>
        <p:grpSpPr>
          <a:xfrm>
            <a:off x="37892" y="950522"/>
            <a:ext cx="7610475" cy="9258300"/>
            <a:chOff x="0" y="1028700"/>
            <a:chExt cx="7610475" cy="9258300"/>
          </a:xfrm>
        </p:grpSpPr>
        <p:sp>
          <p:nvSpPr>
            <p:cNvPr id="3" name="object 3"/>
            <p:cNvSpPr/>
            <p:nvPr/>
          </p:nvSpPr>
          <p:spPr>
            <a:xfrm>
              <a:off x="0" y="7609070"/>
              <a:ext cx="3813810" cy="2678430"/>
            </a:xfrm>
            <a:custGeom>
              <a:avLst/>
              <a:gdLst/>
              <a:ahLst/>
              <a:cxnLst/>
              <a:rect l="l" t="t" r="r" b="b"/>
              <a:pathLst>
                <a:path w="3813810" h="2678429">
                  <a:moveTo>
                    <a:pt x="0" y="0"/>
                  </a:moveTo>
                  <a:lnTo>
                    <a:pt x="3765718" y="0"/>
                  </a:lnTo>
                  <a:lnTo>
                    <a:pt x="3784215" y="3718"/>
                  </a:lnTo>
                  <a:lnTo>
                    <a:pt x="3799301" y="13866"/>
                  </a:lnTo>
                  <a:lnTo>
                    <a:pt x="3809462" y="28933"/>
                  </a:lnTo>
                  <a:lnTo>
                    <a:pt x="3813185" y="47407"/>
                  </a:lnTo>
                  <a:lnTo>
                    <a:pt x="3813185" y="2677929"/>
                  </a:lnTo>
                  <a:lnTo>
                    <a:pt x="0" y="2677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4BA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8699" y="1028700"/>
              <a:ext cx="6581774" cy="82295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820" y="-14288"/>
            <a:ext cx="6969759" cy="10287000"/>
            <a:chOff x="0" y="1"/>
            <a:chExt cx="6969759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1"/>
              <a:ext cx="4001135" cy="10287000"/>
            </a:xfrm>
            <a:custGeom>
              <a:avLst/>
              <a:gdLst/>
              <a:ahLst/>
              <a:cxnLst/>
              <a:rect l="l" t="t" r="r" b="b"/>
              <a:pathLst>
                <a:path w="4001135" h="10287000">
                  <a:moveTo>
                    <a:pt x="0" y="10286997"/>
                  </a:moveTo>
                  <a:lnTo>
                    <a:pt x="0" y="0"/>
                  </a:lnTo>
                  <a:lnTo>
                    <a:pt x="4000918" y="0"/>
                  </a:lnTo>
                  <a:lnTo>
                    <a:pt x="4000918" y="10286997"/>
                  </a:lnTo>
                  <a:lnTo>
                    <a:pt x="0" y="10286997"/>
                  </a:lnTo>
                  <a:close/>
                </a:path>
              </a:pathLst>
            </a:custGeom>
            <a:solidFill>
              <a:srgbClr val="004AAC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1038916" y="2345487"/>
              <a:ext cx="5930900" cy="5930900"/>
            </a:xfrm>
            <a:custGeom>
              <a:avLst/>
              <a:gdLst/>
              <a:ahLst/>
              <a:cxnLst/>
              <a:rect l="l" t="t" r="r" b="b"/>
              <a:pathLst>
                <a:path w="5930900" h="5930900">
                  <a:moveTo>
                    <a:pt x="8272" y="2985228"/>
                  </a:moveTo>
                  <a:lnTo>
                    <a:pt x="2068" y="2975895"/>
                  </a:lnTo>
                  <a:lnTo>
                    <a:pt x="0" y="2965293"/>
                  </a:lnTo>
                  <a:lnTo>
                    <a:pt x="2068" y="2954690"/>
                  </a:lnTo>
                  <a:lnTo>
                    <a:pt x="8271" y="2945360"/>
                  </a:lnTo>
                  <a:lnTo>
                    <a:pt x="2945358" y="8272"/>
                  </a:lnTo>
                  <a:lnTo>
                    <a:pt x="2954690" y="2068"/>
                  </a:lnTo>
                  <a:lnTo>
                    <a:pt x="2965293" y="0"/>
                  </a:lnTo>
                  <a:lnTo>
                    <a:pt x="2975895" y="2068"/>
                  </a:lnTo>
                  <a:lnTo>
                    <a:pt x="2985226" y="8272"/>
                  </a:lnTo>
                  <a:lnTo>
                    <a:pt x="5922313" y="2945359"/>
                  </a:lnTo>
                  <a:lnTo>
                    <a:pt x="5928517" y="2954690"/>
                  </a:lnTo>
                  <a:lnTo>
                    <a:pt x="5930586" y="2965293"/>
                  </a:lnTo>
                  <a:lnTo>
                    <a:pt x="5928517" y="2975895"/>
                  </a:lnTo>
                  <a:lnTo>
                    <a:pt x="5922313" y="2985227"/>
                  </a:lnTo>
                  <a:lnTo>
                    <a:pt x="2985226" y="5922314"/>
                  </a:lnTo>
                  <a:lnTo>
                    <a:pt x="2975895" y="5928517"/>
                  </a:lnTo>
                  <a:lnTo>
                    <a:pt x="2965293" y="5930586"/>
                  </a:lnTo>
                  <a:lnTo>
                    <a:pt x="2954690" y="5928517"/>
                  </a:lnTo>
                  <a:lnTo>
                    <a:pt x="2945359" y="5922313"/>
                  </a:lnTo>
                  <a:lnTo>
                    <a:pt x="8272" y="298522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80194" y="2585043"/>
              <a:ext cx="5448769" cy="5448770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7259300" y="314326"/>
            <a:ext cx="714375" cy="714375"/>
          </a:xfrm>
          <a:custGeom>
            <a:avLst/>
            <a:gdLst/>
            <a:ahLst/>
            <a:cxnLst/>
            <a:rect l="l" t="t" r="r" b="b"/>
            <a:pathLst>
              <a:path w="714375" h="714375">
                <a:moveTo>
                  <a:pt x="357187" y="714375"/>
                </a:moveTo>
                <a:lnTo>
                  <a:pt x="308724" y="711113"/>
                </a:lnTo>
                <a:lnTo>
                  <a:pt x="262242" y="701614"/>
                </a:lnTo>
                <a:lnTo>
                  <a:pt x="218165" y="686301"/>
                </a:lnTo>
                <a:lnTo>
                  <a:pt x="176920" y="665602"/>
                </a:lnTo>
                <a:lnTo>
                  <a:pt x="138932" y="639942"/>
                </a:lnTo>
                <a:lnTo>
                  <a:pt x="104627" y="609747"/>
                </a:lnTo>
                <a:lnTo>
                  <a:pt x="74432" y="575442"/>
                </a:lnTo>
                <a:lnTo>
                  <a:pt x="48772" y="537454"/>
                </a:lnTo>
                <a:lnTo>
                  <a:pt x="28073" y="496209"/>
                </a:lnTo>
                <a:lnTo>
                  <a:pt x="12760" y="452132"/>
                </a:lnTo>
                <a:lnTo>
                  <a:pt x="3261" y="405650"/>
                </a:lnTo>
                <a:lnTo>
                  <a:pt x="0" y="357187"/>
                </a:lnTo>
                <a:lnTo>
                  <a:pt x="3261" y="308724"/>
                </a:lnTo>
                <a:lnTo>
                  <a:pt x="12760" y="262242"/>
                </a:lnTo>
                <a:lnTo>
                  <a:pt x="28073" y="218165"/>
                </a:lnTo>
                <a:lnTo>
                  <a:pt x="48772" y="176920"/>
                </a:lnTo>
                <a:lnTo>
                  <a:pt x="74432" y="138932"/>
                </a:lnTo>
                <a:lnTo>
                  <a:pt x="104627" y="104627"/>
                </a:lnTo>
                <a:lnTo>
                  <a:pt x="138932" y="74432"/>
                </a:lnTo>
                <a:lnTo>
                  <a:pt x="176920" y="48772"/>
                </a:lnTo>
                <a:lnTo>
                  <a:pt x="218165" y="28073"/>
                </a:lnTo>
                <a:lnTo>
                  <a:pt x="262242" y="12760"/>
                </a:lnTo>
                <a:lnTo>
                  <a:pt x="308724" y="3261"/>
                </a:lnTo>
                <a:lnTo>
                  <a:pt x="357187" y="0"/>
                </a:lnTo>
                <a:lnTo>
                  <a:pt x="405650" y="3261"/>
                </a:lnTo>
                <a:lnTo>
                  <a:pt x="452132" y="12760"/>
                </a:lnTo>
                <a:lnTo>
                  <a:pt x="496209" y="28073"/>
                </a:lnTo>
                <a:lnTo>
                  <a:pt x="537454" y="48772"/>
                </a:lnTo>
                <a:lnTo>
                  <a:pt x="575442" y="74432"/>
                </a:lnTo>
                <a:lnTo>
                  <a:pt x="609747" y="104627"/>
                </a:lnTo>
                <a:lnTo>
                  <a:pt x="639942" y="138932"/>
                </a:lnTo>
                <a:lnTo>
                  <a:pt x="665602" y="176920"/>
                </a:lnTo>
                <a:lnTo>
                  <a:pt x="686301" y="218165"/>
                </a:lnTo>
                <a:lnTo>
                  <a:pt x="701614" y="262242"/>
                </a:lnTo>
                <a:lnTo>
                  <a:pt x="711113" y="308724"/>
                </a:lnTo>
                <a:lnTo>
                  <a:pt x="714375" y="357187"/>
                </a:lnTo>
                <a:lnTo>
                  <a:pt x="711113" y="405650"/>
                </a:lnTo>
                <a:lnTo>
                  <a:pt x="701614" y="452132"/>
                </a:lnTo>
                <a:lnTo>
                  <a:pt x="686301" y="496209"/>
                </a:lnTo>
                <a:lnTo>
                  <a:pt x="665602" y="537454"/>
                </a:lnTo>
                <a:lnTo>
                  <a:pt x="639942" y="575442"/>
                </a:lnTo>
                <a:lnTo>
                  <a:pt x="609747" y="609747"/>
                </a:lnTo>
                <a:lnTo>
                  <a:pt x="575442" y="639942"/>
                </a:lnTo>
                <a:lnTo>
                  <a:pt x="537454" y="665602"/>
                </a:lnTo>
                <a:lnTo>
                  <a:pt x="496209" y="686301"/>
                </a:lnTo>
                <a:lnTo>
                  <a:pt x="452132" y="701614"/>
                </a:lnTo>
                <a:lnTo>
                  <a:pt x="405650" y="711113"/>
                </a:lnTo>
                <a:lnTo>
                  <a:pt x="357187" y="714375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8024892" y="1426468"/>
            <a:ext cx="5618480" cy="476250"/>
          </a:xfrm>
          <a:custGeom>
            <a:avLst/>
            <a:gdLst/>
            <a:ahLst/>
            <a:cxnLst/>
            <a:rect l="l" t="t" r="r" b="b"/>
            <a:pathLst>
              <a:path w="5618480" h="476250">
                <a:moveTo>
                  <a:pt x="5618208" y="476249"/>
                </a:moveTo>
                <a:lnTo>
                  <a:pt x="0" y="476249"/>
                </a:lnTo>
                <a:lnTo>
                  <a:pt x="0" y="0"/>
                </a:lnTo>
                <a:lnTo>
                  <a:pt x="5618208" y="0"/>
                </a:lnTo>
                <a:lnTo>
                  <a:pt x="5618208" y="476249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7407594" y="497594"/>
            <a:ext cx="419100" cy="352425"/>
          </a:xfrm>
          <a:custGeom>
            <a:avLst/>
            <a:gdLst/>
            <a:ahLst/>
            <a:cxnLst/>
            <a:rect l="l" t="t" r="r" b="b"/>
            <a:pathLst>
              <a:path w="419100" h="352425">
                <a:moveTo>
                  <a:pt x="244593" y="352425"/>
                </a:moveTo>
                <a:lnTo>
                  <a:pt x="209701" y="317182"/>
                </a:lnTo>
                <a:lnTo>
                  <a:pt x="324628" y="201103"/>
                </a:lnTo>
                <a:lnTo>
                  <a:pt x="0" y="201219"/>
                </a:lnTo>
                <a:lnTo>
                  <a:pt x="0" y="151321"/>
                </a:lnTo>
                <a:lnTo>
                  <a:pt x="324628" y="151321"/>
                </a:lnTo>
                <a:lnTo>
                  <a:pt x="209701" y="35242"/>
                </a:lnTo>
                <a:lnTo>
                  <a:pt x="244593" y="0"/>
                </a:lnTo>
                <a:lnTo>
                  <a:pt x="419057" y="176212"/>
                </a:lnTo>
                <a:lnTo>
                  <a:pt x="244593" y="3524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 txBox="1"/>
          <p:nvPr/>
        </p:nvSpPr>
        <p:spPr>
          <a:xfrm>
            <a:off x="6965996" y="2780935"/>
            <a:ext cx="14217604" cy="601196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marR="3850004">
              <a:lnSpc>
                <a:spcPct val="129099"/>
              </a:lnSpc>
              <a:spcBef>
                <a:spcPts val="3390"/>
              </a:spcBef>
            </a:pPr>
            <a:r>
              <a:rPr lang="en-IN" sz="4000" b="1" u="heavy" dirty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What is Artificial Intelli</a:t>
            </a: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IN" sz="4000" b="1" u="heavy" dirty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ence:</a:t>
            </a:r>
          </a:p>
          <a:p>
            <a:pPr marL="469900" marR="3850004" indent="-457200">
              <a:spcBef>
                <a:spcPts val="339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Artificial Intelligence (AI) is a field of computer science focused on creating machines that can perform tasks that typically require human intelligence, such as learning, reasoning, problem-solving, and perception.</a:t>
            </a:r>
          </a:p>
          <a:p>
            <a:pPr marL="469900" marR="3850004" indent="-457200">
              <a:spcBef>
                <a:spcPts val="339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involves developing algorithms and models that allow machines to learn from data, make decisions, and perform actions without explicit instructions from a human.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3850004">
              <a:lnSpc>
                <a:spcPct val="129099"/>
              </a:lnSpc>
              <a:spcBef>
                <a:spcPts val="3390"/>
              </a:spcBef>
            </a:pPr>
            <a:endParaRPr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7397274" y="1186849"/>
            <a:ext cx="568325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130" dirty="0">
                <a:solidFill>
                  <a:srgbClr val="000000"/>
                </a:solidFill>
                <a:latin typeface="Arial"/>
                <a:cs typeface="Arial"/>
              </a:rPr>
              <a:t>INTRODUCTION</a:t>
            </a:r>
            <a:endParaRPr sz="5600" dirty="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7564755" y="9612476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174"/>
                </a:moveTo>
                <a:lnTo>
                  <a:pt x="78539" y="247068"/>
                </a:lnTo>
                <a:lnTo>
                  <a:pt x="37666" y="219508"/>
                </a:lnTo>
                <a:lnTo>
                  <a:pt x="10106" y="178635"/>
                </a:lnTo>
                <a:lnTo>
                  <a:pt x="0" y="128587"/>
                </a:lnTo>
                <a:lnTo>
                  <a:pt x="10106" y="78539"/>
                </a:lnTo>
                <a:lnTo>
                  <a:pt x="37666" y="37666"/>
                </a:lnTo>
                <a:lnTo>
                  <a:pt x="78539" y="10106"/>
                </a:lnTo>
                <a:lnTo>
                  <a:pt x="128587" y="0"/>
                </a:lnTo>
                <a:lnTo>
                  <a:pt x="178635" y="10106"/>
                </a:lnTo>
                <a:lnTo>
                  <a:pt x="219508" y="37666"/>
                </a:lnTo>
                <a:lnTo>
                  <a:pt x="247068" y="78539"/>
                </a:lnTo>
                <a:lnTo>
                  <a:pt x="257174" y="128587"/>
                </a:lnTo>
                <a:lnTo>
                  <a:pt x="247068" y="178635"/>
                </a:lnTo>
                <a:lnTo>
                  <a:pt x="219508" y="219508"/>
                </a:lnTo>
                <a:lnTo>
                  <a:pt x="178635" y="247068"/>
                </a:lnTo>
                <a:lnTo>
                  <a:pt x="128587" y="257174"/>
                </a:lnTo>
                <a:close/>
              </a:path>
            </a:pathLst>
          </a:custGeom>
          <a:solidFill>
            <a:srgbClr val="FF5757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12"/>
          <p:cNvSpPr/>
          <p:nvPr/>
        </p:nvSpPr>
        <p:spPr>
          <a:xfrm>
            <a:off x="16540413" y="9612476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4" y="128587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1B2032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17069097" y="9613276"/>
            <a:ext cx="260350" cy="255904"/>
          </a:xfrm>
          <a:custGeom>
            <a:avLst/>
            <a:gdLst/>
            <a:ahLst/>
            <a:cxnLst/>
            <a:rect l="l" t="t" r="r" b="b"/>
            <a:pathLst>
              <a:path w="260350" h="255904">
                <a:moveTo>
                  <a:pt x="130068" y="255574"/>
                </a:moveTo>
                <a:lnTo>
                  <a:pt x="92311" y="250073"/>
                </a:lnTo>
                <a:lnTo>
                  <a:pt x="50705" y="229376"/>
                </a:lnTo>
                <a:lnTo>
                  <a:pt x="17175" y="191805"/>
                </a:lnTo>
                <a:lnTo>
                  <a:pt x="833" y="144487"/>
                </a:lnTo>
                <a:lnTo>
                  <a:pt x="0" y="136177"/>
                </a:lnTo>
                <a:lnTo>
                  <a:pt x="0" y="119396"/>
                </a:lnTo>
                <a:lnTo>
                  <a:pt x="13169" y="71133"/>
                </a:lnTo>
                <a:lnTo>
                  <a:pt x="44135" y="31494"/>
                </a:lnTo>
                <a:lnTo>
                  <a:pt x="80293" y="9727"/>
                </a:lnTo>
                <a:lnTo>
                  <a:pt x="117319" y="613"/>
                </a:lnTo>
                <a:lnTo>
                  <a:pt x="130068" y="0"/>
                </a:lnTo>
                <a:lnTo>
                  <a:pt x="136458" y="153"/>
                </a:lnTo>
                <a:lnTo>
                  <a:pt x="173880" y="7466"/>
                </a:lnTo>
                <a:lnTo>
                  <a:pt x="209432" y="26197"/>
                </a:lnTo>
                <a:lnTo>
                  <a:pt x="242961" y="63768"/>
                </a:lnTo>
                <a:lnTo>
                  <a:pt x="259304" y="111086"/>
                </a:lnTo>
                <a:lnTo>
                  <a:pt x="260137" y="127787"/>
                </a:lnTo>
                <a:lnTo>
                  <a:pt x="260137" y="136177"/>
                </a:lnTo>
                <a:lnTo>
                  <a:pt x="246968" y="184441"/>
                </a:lnTo>
                <a:lnTo>
                  <a:pt x="216002" y="224079"/>
                </a:lnTo>
                <a:lnTo>
                  <a:pt x="179843" y="245847"/>
                </a:lnTo>
                <a:lnTo>
                  <a:pt x="142817" y="254960"/>
                </a:lnTo>
                <a:lnTo>
                  <a:pt x="130068" y="255574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/>
          <p:nvPr/>
        </p:nvSpPr>
        <p:spPr>
          <a:xfrm>
            <a:off x="16011258" y="9612476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5" y="128587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3514069" cy="10287000"/>
          </a:xfrm>
          <a:custGeom>
            <a:avLst/>
            <a:gdLst/>
            <a:ahLst/>
            <a:cxnLst/>
            <a:rect l="l" t="t" r="r" b="b"/>
            <a:pathLst>
              <a:path w="13514069" h="10287000">
                <a:moveTo>
                  <a:pt x="0" y="10286999"/>
                </a:moveTo>
                <a:lnTo>
                  <a:pt x="13513820" y="10286999"/>
                </a:lnTo>
                <a:lnTo>
                  <a:pt x="13513820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204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028700" y="2926622"/>
            <a:ext cx="1409700" cy="180975"/>
          </a:xfrm>
          <a:custGeom>
            <a:avLst/>
            <a:gdLst/>
            <a:ahLst/>
            <a:cxnLst/>
            <a:rect l="l" t="t" r="r" b="b"/>
            <a:pathLst>
              <a:path w="1409700" h="180975">
                <a:moveTo>
                  <a:pt x="1409699" y="180646"/>
                </a:moveTo>
                <a:lnTo>
                  <a:pt x="0" y="180646"/>
                </a:lnTo>
                <a:lnTo>
                  <a:pt x="0" y="0"/>
                </a:lnTo>
                <a:lnTo>
                  <a:pt x="1409699" y="0"/>
                </a:lnTo>
                <a:lnTo>
                  <a:pt x="1409699" y="180646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4" name="object 4"/>
          <p:cNvGrpSpPr/>
          <p:nvPr/>
        </p:nvGrpSpPr>
        <p:grpSpPr>
          <a:xfrm>
            <a:off x="11133023" y="0"/>
            <a:ext cx="7155180" cy="10287000"/>
            <a:chOff x="11133023" y="0"/>
            <a:chExt cx="7155180" cy="10287000"/>
          </a:xfrm>
        </p:grpSpPr>
        <p:sp>
          <p:nvSpPr>
            <p:cNvPr id="5" name="object 5"/>
            <p:cNvSpPr/>
            <p:nvPr/>
          </p:nvSpPr>
          <p:spPr>
            <a:xfrm>
              <a:off x="13513820" y="0"/>
              <a:ext cx="4774565" cy="10287000"/>
            </a:xfrm>
            <a:custGeom>
              <a:avLst/>
              <a:gdLst/>
              <a:ahLst/>
              <a:cxnLst/>
              <a:rect l="l" t="t" r="r" b="b"/>
              <a:pathLst>
                <a:path w="4774565" h="10287000">
                  <a:moveTo>
                    <a:pt x="0" y="10287000"/>
                  </a:moveTo>
                  <a:lnTo>
                    <a:pt x="0" y="0"/>
                  </a:lnTo>
                  <a:lnTo>
                    <a:pt x="4774177" y="0"/>
                  </a:lnTo>
                  <a:lnTo>
                    <a:pt x="4774177" y="10287000"/>
                  </a:lnTo>
                  <a:lnTo>
                    <a:pt x="0" y="10287000"/>
                  </a:lnTo>
                  <a:close/>
                </a:path>
              </a:pathLst>
            </a:custGeom>
            <a:solidFill>
              <a:srgbClr val="FFDE5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133023" y="1558626"/>
              <a:ext cx="5886449" cy="309562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133023" y="5395019"/>
              <a:ext cx="5886449" cy="3333215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336969" y="7748269"/>
            <a:ext cx="440690" cy="2178050"/>
          </a:xfrm>
          <a:custGeom>
            <a:avLst/>
            <a:gdLst/>
            <a:ahLst/>
            <a:cxnLst/>
            <a:rect l="l" t="t" r="r" b="b"/>
            <a:pathLst>
              <a:path w="440690" h="2178050">
                <a:moveTo>
                  <a:pt x="427990" y="2119058"/>
                </a:moveTo>
                <a:lnTo>
                  <a:pt x="427837" y="2118576"/>
                </a:lnTo>
                <a:lnTo>
                  <a:pt x="427609" y="2118004"/>
                </a:lnTo>
                <a:lnTo>
                  <a:pt x="427329" y="2117521"/>
                </a:lnTo>
                <a:lnTo>
                  <a:pt x="426859" y="2117128"/>
                </a:lnTo>
                <a:lnTo>
                  <a:pt x="418084" y="2108162"/>
                </a:lnTo>
                <a:lnTo>
                  <a:pt x="418084" y="2120214"/>
                </a:lnTo>
                <a:lnTo>
                  <a:pt x="371881" y="2167382"/>
                </a:lnTo>
                <a:lnTo>
                  <a:pt x="225602" y="2017890"/>
                </a:lnTo>
                <a:lnTo>
                  <a:pt x="216916" y="2009013"/>
                </a:lnTo>
                <a:lnTo>
                  <a:pt x="216077" y="2008238"/>
                </a:lnTo>
                <a:lnTo>
                  <a:pt x="215125" y="2007755"/>
                </a:lnTo>
                <a:lnTo>
                  <a:pt x="212864" y="2007755"/>
                </a:lnTo>
                <a:lnTo>
                  <a:pt x="211924" y="2008149"/>
                </a:lnTo>
                <a:lnTo>
                  <a:pt x="56121" y="2167382"/>
                </a:lnTo>
                <a:lnTo>
                  <a:pt x="9906" y="2120214"/>
                </a:lnTo>
                <a:lnTo>
                  <a:pt x="213995" y="1911604"/>
                </a:lnTo>
                <a:lnTo>
                  <a:pt x="418084" y="2120214"/>
                </a:lnTo>
                <a:lnTo>
                  <a:pt x="418084" y="2108162"/>
                </a:lnTo>
                <a:lnTo>
                  <a:pt x="225704" y="1911604"/>
                </a:lnTo>
                <a:lnTo>
                  <a:pt x="216547" y="1902244"/>
                </a:lnTo>
                <a:lnTo>
                  <a:pt x="215595" y="1901672"/>
                </a:lnTo>
                <a:lnTo>
                  <a:pt x="215125" y="1901482"/>
                </a:lnTo>
                <a:lnTo>
                  <a:pt x="214566" y="1901380"/>
                </a:lnTo>
                <a:lnTo>
                  <a:pt x="213436" y="1901380"/>
                </a:lnTo>
                <a:lnTo>
                  <a:pt x="211074" y="1902637"/>
                </a:lnTo>
                <a:lnTo>
                  <a:pt x="762" y="2117610"/>
                </a:lnTo>
                <a:lnTo>
                  <a:pt x="190" y="2118576"/>
                </a:lnTo>
                <a:lnTo>
                  <a:pt x="0" y="2119058"/>
                </a:lnTo>
                <a:lnTo>
                  <a:pt x="0" y="2121281"/>
                </a:lnTo>
                <a:lnTo>
                  <a:pt x="165" y="2121763"/>
                </a:lnTo>
                <a:lnTo>
                  <a:pt x="381" y="2122335"/>
                </a:lnTo>
                <a:lnTo>
                  <a:pt x="660" y="2122817"/>
                </a:lnTo>
                <a:lnTo>
                  <a:pt x="1130" y="2123211"/>
                </a:lnTo>
                <a:lnTo>
                  <a:pt x="53568" y="2176742"/>
                </a:lnTo>
                <a:lnTo>
                  <a:pt x="54521" y="2177313"/>
                </a:lnTo>
                <a:lnTo>
                  <a:pt x="54991" y="2177504"/>
                </a:lnTo>
                <a:lnTo>
                  <a:pt x="55549" y="2177605"/>
                </a:lnTo>
                <a:lnTo>
                  <a:pt x="56680" y="2177605"/>
                </a:lnTo>
                <a:lnTo>
                  <a:pt x="59042" y="2176348"/>
                </a:lnTo>
                <a:lnTo>
                  <a:pt x="67818" y="2167382"/>
                </a:lnTo>
                <a:lnTo>
                  <a:pt x="213995" y="2017890"/>
                </a:lnTo>
                <a:lnTo>
                  <a:pt x="369049" y="2176259"/>
                </a:lnTo>
                <a:lnTo>
                  <a:pt x="369798" y="2177123"/>
                </a:lnTo>
                <a:lnTo>
                  <a:pt x="370840" y="2177504"/>
                </a:lnTo>
                <a:lnTo>
                  <a:pt x="373100" y="2177504"/>
                </a:lnTo>
                <a:lnTo>
                  <a:pt x="374040" y="2177123"/>
                </a:lnTo>
                <a:lnTo>
                  <a:pt x="383565" y="2167382"/>
                </a:lnTo>
                <a:lnTo>
                  <a:pt x="427240" y="2122728"/>
                </a:lnTo>
                <a:lnTo>
                  <a:pt x="427799" y="2121763"/>
                </a:lnTo>
                <a:lnTo>
                  <a:pt x="427990" y="2121281"/>
                </a:lnTo>
                <a:lnTo>
                  <a:pt x="427990" y="2119058"/>
                </a:lnTo>
                <a:close/>
              </a:path>
              <a:path w="440690" h="2178050">
                <a:moveTo>
                  <a:pt x="427990" y="1575816"/>
                </a:moveTo>
                <a:lnTo>
                  <a:pt x="427837" y="1575333"/>
                </a:lnTo>
                <a:lnTo>
                  <a:pt x="427609" y="1574749"/>
                </a:lnTo>
                <a:lnTo>
                  <a:pt x="427329" y="1574266"/>
                </a:lnTo>
                <a:lnTo>
                  <a:pt x="426859" y="1573885"/>
                </a:lnTo>
                <a:lnTo>
                  <a:pt x="418084" y="1564919"/>
                </a:lnTo>
                <a:lnTo>
                  <a:pt x="418084" y="1576971"/>
                </a:lnTo>
                <a:lnTo>
                  <a:pt x="371881" y="1624126"/>
                </a:lnTo>
                <a:lnTo>
                  <a:pt x="225602" y="1474635"/>
                </a:lnTo>
                <a:lnTo>
                  <a:pt x="216916" y="1465770"/>
                </a:lnTo>
                <a:lnTo>
                  <a:pt x="216077" y="1464995"/>
                </a:lnTo>
                <a:lnTo>
                  <a:pt x="215125" y="1464513"/>
                </a:lnTo>
                <a:lnTo>
                  <a:pt x="212864" y="1464513"/>
                </a:lnTo>
                <a:lnTo>
                  <a:pt x="211924" y="1464894"/>
                </a:lnTo>
                <a:lnTo>
                  <a:pt x="56121" y="1624126"/>
                </a:lnTo>
                <a:lnTo>
                  <a:pt x="9906" y="1576971"/>
                </a:lnTo>
                <a:lnTo>
                  <a:pt x="213995" y="1368348"/>
                </a:lnTo>
                <a:lnTo>
                  <a:pt x="418084" y="1576971"/>
                </a:lnTo>
                <a:lnTo>
                  <a:pt x="418084" y="1564919"/>
                </a:lnTo>
                <a:lnTo>
                  <a:pt x="225704" y="1368348"/>
                </a:lnTo>
                <a:lnTo>
                  <a:pt x="214566" y="1358125"/>
                </a:lnTo>
                <a:lnTo>
                  <a:pt x="213436" y="1358125"/>
                </a:lnTo>
                <a:lnTo>
                  <a:pt x="211074" y="1359382"/>
                </a:lnTo>
                <a:lnTo>
                  <a:pt x="762" y="1574368"/>
                </a:lnTo>
                <a:lnTo>
                  <a:pt x="190" y="1575333"/>
                </a:lnTo>
                <a:lnTo>
                  <a:pt x="0" y="1575816"/>
                </a:lnTo>
                <a:lnTo>
                  <a:pt x="0" y="1578025"/>
                </a:lnTo>
                <a:lnTo>
                  <a:pt x="165" y="1578508"/>
                </a:lnTo>
                <a:lnTo>
                  <a:pt x="381" y="1579092"/>
                </a:lnTo>
                <a:lnTo>
                  <a:pt x="660" y="1579575"/>
                </a:lnTo>
                <a:lnTo>
                  <a:pt x="1130" y="1579956"/>
                </a:lnTo>
                <a:lnTo>
                  <a:pt x="53568" y="1633486"/>
                </a:lnTo>
                <a:lnTo>
                  <a:pt x="54521" y="1634070"/>
                </a:lnTo>
                <a:lnTo>
                  <a:pt x="54991" y="1634261"/>
                </a:lnTo>
                <a:lnTo>
                  <a:pt x="55549" y="1634350"/>
                </a:lnTo>
                <a:lnTo>
                  <a:pt x="56680" y="1634350"/>
                </a:lnTo>
                <a:lnTo>
                  <a:pt x="59042" y="1633105"/>
                </a:lnTo>
                <a:lnTo>
                  <a:pt x="67818" y="1624126"/>
                </a:lnTo>
                <a:lnTo>
                  <a:pt x="213995" y="1474635"/>
                </a:lnTo>
                <a:lnTo>
                  <a:pt x="369049" y="1633004"/>
                </a:lnTo>
                <a:lnTo>
                  <a:pt x="369798" y="1633867"/>
                </a:lnTo>
                <a:lnTo>
                  <a:pt x="370840" y="1634261"/>
                </a:lnTo>
                <a:lnTo>
                  <a:pt x="373100" y="1634261"/>
                </a:lnTo>
                <a:lnTo>
                  <a:pt x="374040" y="1633867"/>
                </a:lnTo>
                <a:lnTo>
                  <a:pt x="383565" y="1624126"/>
                </a:lnTo>
                <a:lnTo>
                  <a:pt x="427240" y="1579473"/>
                </a:lnTo>
                <a:lnTo>
                  <a:pt x="427799" y="1578508"/>
                </a:lnTo>
                <a:lnTo>
                  <a:pt x="427990" y="1578025"/>
                </a:lnTo>
                <a:lnTo>
                  <a:pt x="427990" y="1575816"/>
                </a:lnTo>
                <a:close/>
              </a:path>
              <a:path w="440690" h="2178050">
                <a:moveTo>
                  <a:pt x="427990" y="1304188"/>
                </a:moveTo>
                <a:lnTo>
                  <a:pt x="427837" y="1303705"/>
                </a:lnTo>
                <a:lnTo>
                  <a:pt x="427609" y="1303121"/>
                </a:lnTo>
                <a:lnTo>
                  <a:pt x="427329" y="1302639"/>
                </a:lnTo>
                <a:lnTo>
                  <a:pt x="426859" y="1302258"/>
                </a:lnTo>
                <a:lnTo>
                  <a:pt x="418084" y="1293291"/>
                </a:lnTo>
                <a:lnTo>
                  <a:pt x="418084" y="1305344"/>
                </a:lnTo>
                <a:lnTo>
                  <a:pt x="371881" y="1352511"/>
                </a:lnTo>
                <a:lnTo>
                  <a:pt x="225602" y="1203007"/>
                </a:lnTo>
                <a:lnTo>
                  <a:pt x="216916" y="1194142"/>
                </a:lnTo>
                <a:lnTo>
                  <a:pt x="216077" y="1193368"/>
                </a:lnTo>
                <a:lnTo>
                  <a:pt x="215125" y="1192885"/>
                </a:lnTo>
                <a:lnTo>
                  <a:pt x="212864" y="1192885"/>
                </a:lnTo>
                <a:lnTo>
                  <a:pt x="211924" y="1193266"/>
                </a:lnTo>
                <a:lnTo>
                  <a:pt x="56121" y="1352511"/>
                </a:lnTo>
                <a:lnTo>
                  <a:pt x="9906" y="1305344"/>
                </a:lnTo>
                <a:lnTo>
                  <a:pt x="213995" y="1096721"/>
                </a:lnTo>
                <a:lnTo>
                  <a:pt x="418084" y="1305344"/>
                </a:lnTo>
                <a:lnTo>
                  <a:pt x="418084" y="1293291"/>
                </a:lnTo>
                <a:lnTo>
                  <a:pt x="225704" y="1096721"/>
                </a:lnTo>
                <a:lnTo>
                  <a:pt x="214566" y="1086510"/>
                </a:lnTo>
                <a:lnTo>
                  <a:pt x="213436" y="1086510"/>
                </a:lnTo>
                <a:lnTo>
                  <a:pt x="211074" y="1087755"/>
                </a:lnTo>
                <a:lnTo>
                  <a:pt x="762" y="1302740"/>
                </a:lnTo>
                <a:lnTo>
                  <a:pt x="190" y="1303705"/>
                </a:lnTo>
                <a:lnTo>
                  <a:pt x="0" y="1304188"/>
                </a:lnTo>
                <a:lnTo>
                  <a:pt x="0" y="1306398"/>
                </a:lnTo>
                <a:lnTo>
                  <a:pt x="165" y="1306880"/>
                </a:lnTo>
                <a:lnTo>
                  <a:pt x="381" y="1307465"/>
                </a:lnTo>
                <a:lnTo>
                  <a:pt x="660" y="1307947"/>
                </a:lnTo>
                <a:lnTo>
                  <a:pt x="1130" y="1308328"/>
                </a:lnTo>
                <a:lnTo>
                  <a:pt x="53568" y="1361859"/>
                </a:lnTo>
                <a:lnTo>
                  <a:pt x="54521" y="1362443"/>
                </a:lnTo>
                <a:lnTo>
                  <a:pt x="54991" y="1362633"/>
                </a:lnTo>
                <a:lnTo>
                  <a:pt x="55549" y="1362735"/>
                </a:lnTo>
                <a:lnTo>
                  <a:pt x="56680" y="1362735"/>
                </a:lnTo>
                <a:lnTo>
                  <a:pt x="59042" y="1361478"/>
                </a:lnTo>
                <a:lnTo>
                  <a:pt x="67818" y="1352511"/>
                </a:lnTo>
                <a:lnTo>
                  <a:pt x="213995" y="1203007"/>
                </a:lnTo>
                <a:lnTo>
                  <a:pt x="369049" y="1361376"/>
                </a:lnTo>
                <a:lnTo>
                  <a:pt x="369798" y="1362252"/>
                </a:lnTo>
                <a:lnTo>
                  <a:pt x="370840" y="1362633"/>
                </a:lnTo>
                <a:lnTo>
                  <a:pt x="373100" y="1362633"/>
                </a:lnTo>
                <a:lnTo>
                  <a:pt x="374040" y="1362252"/>
                </a:lnTo>
                <a:lnTo>
                  <a:pt x="383565" y="1352511"/>
                </a:lnTo>
                <a:lnTo>
                  <a:pt x="427240" y="1307846"/>
                </a:lnTo>
                <a:lnTo>
                  <a:pt x="427799" y="1306880"/>
                </a:lnTo>
                <a:lnTo>
                  <a:pt x="427990" y="1306398"/>
                </a:lnTo>
                <a:lnTo>
                  <a:pt x="427990" y="1304188"/>
                </a:lnTo>
                <a:close/>
              </a:path>
              <a:path w="440690" h="2178050">
                <a:moveTo>
                  <a:pt x="440563" y="1847430"/>
                </a:moveTo>
                <a:lnTo>
                  <a:pt x="440410" y="1846948"/>
                </a:lnTo>
                <a:lnTo>
                  <a:pt x="440194" y="1846376"/>
                </a:lnTo>
                <a:lnTo>
                  <a:pt x="439902" y="1845894"/>
                </a:lnTo>
                <a:lnTo>
                  <a:pt x="439432" y="1845500"/>
                </a:lnTo>
                <a:lnTo>
                  <a:pt x="430669" y="1836559"/>
                </a:lnTo>
                <a:lnTo>
                  <a:pt x="430669" y="1848586"/>
                </a:lnTo>
                <a:lnTo>
                  <a:pt x="384454" y="1895754"/>
                </a:lnTo>
                <a:lnTo>
                  <a:pt x="238175" y="1746262"/>
                </a:lnTo>
                <a:lnTo>
                  <a:pt x="229501" y="1737385"/>
                </a:lnTo>
                <a:lnTo>
                  <a:pt x="228650" y="1736610"/>
                </a:lnTo>
                <a:lnTo>
                  <a:pt x="227698" y="1736140"/>
                </a:lnTo>
                <a:lnTo>
                  <a:pt x="225437" y="1736140"/>
                </a:lnTo>
                <a:lnTo>
                  <a:pt x="224497" y="1736521"/>
                </a:lnTo>
                <a:lnTo>
                  <a:pt x="68694" y="1895754"/>
                </a:lnTo>
                <a:lnTo>
                  <a:pt x="22479" y="1848586"/>
                </a:lnTo>
                <a:lnTo>
                  <a:pt x="226568" y="1639976"/>
                </a:lnTo>
                <a:lnTo>
                  <a:pt x="430669" y="1848586"/>
                </a:lnTo>
                <a:lnTo>
                  <a:pt x="430669" y="1836559"/>
                </a:lnTo>
                <a:lnTo>
                  <a:pt x="238277" y="1639976"/>
                </a:lnTo>
                <a:lnTo>
                  <a:pt x="229120" y="1630616"/>
                </a:lnTo>
                <a:lnTo>
                  <a:pt x="228180" y="1630045"/>
                </a:lnTo>
                <a:lnTo>
                  <a:pt x="227698" y="1629854"/>
                </a:lnTo>
                <a:lnTo>
                  <a:pt x="227139" y="1629752"/>
                </a:lnTo>
                <a:lnTo>
                  <a:pt x="226009" y="1629752"/>
                </a:lnTo>
                <a:lnTo>
                  <a:pt x="223647" y="1631010"/>
                </a:lnTo>
                <a:lnTo>
                  <a:pt x="13335" y="1845983"/>
                </a:lnTo>
                <a:lnTo>
                  <a:pt x="12763" y="1846948"/>
                </a:lnTo>
                <a:lnTo>
                  <a:pt x="12573" y="1847430"/>
                </a:lnTo>
                <a:lnTo>
                  <a:pt x="12573" y="1849653"/>
                </a:lnTo>
                <a:lnTo>
                  <a:pt x="12738" y="1850136"/>
                </a:lnTo>
                <a:lnTo>
                  <a:pt x="12954" y="1850720"/>
                </a:lnTo>
                <a:lnTo>
                  <a:pt x="13233" y="1851190"/>
                </a:lnTo>
                <a:lnTo>
                  <a:pt x="13703" y="1851583"/>
                </a:lnTo>
                <a:lnTo>
                  <a:pt x="66141" y="1905114"/>
                </a:lnTo>
                <a:lnTo>
                  <a:pt x="67094" y="1905685"/>
                </a:lnTo>
                <a:lnTo>
                  <a:pt x="67564" y="1905876"/>
                </a:lnTo>
                <a:lnTo>
                  <a:pt x="68122" y="1905977"/>
                </a:lnTo>
                <a:lnTo>
                  <a:pt x="69253" y="1905977"/>
                </a:lnTo>
                <a:lnTo>
                  <a:pt x="71615" y="1904720"/>
                </a:lnTo>
                <a:lnTo>
                  <a:pt x="80391" y="1895754"/>
                </a:lnTo>
                <a:lnTo>
                  <a:pt x="226568" y="1746262"/>
                </a:lnTo>
                <a:lnTo>
                  <a:pt x="381622" y="1904631"/>
                </a:lnTo>
                <a:lnTo>
                  <a:pt x="382371" y="1905495"/>
                </a:lnTo>
                <a:lnTo>
                  <a:pt x="383413" y="1905876"/>
                </a:lnTo>
                <a:lnTo>
                  <a:pt x="385673" y="1905876"/>
                </a:lnTo>
                <a:lnTo>
                  <a:pt x="386626" y="1905495"/>
                </a:lnTo>
                <a:lnTo>
                  <a:pt x="396151" y="1895754"/>
                </a:lnTo>
                <a:lnTo>
                  <a:pt x="439813" y="1851101"/>
                </a:lnTo>
                <a:lnTo>
                  <a:pt x="440372" y="1850136"/>
                </a:lnTo>
                <a:lnTo>
                  <a:pt x="440563" y="1849653"/>
                </a:lnTo>
                <a:lnTo>
                  <a:pt x="440563" y="1847430"/>
                </a:lnTo>
                <a:close/>
              </a:path>
              <a:path w="440690" h="2178050">
                <a:moveTo>
                  <a:pt x="440563" y="1032560"/>
                </a:moveTo>
                <a:lnTo>
                  <a:pt x="440410" y="1032078"/>
                </a:lnTo>
                <a:lnTo>
                  <a:pt x="440194" y="1031494"/>
                </a:lnTo>
                <a:lnTo>
                  <a:pt x="439902" y="1031011"/>
                </a:lnTo>
                <a:lnTo>
                  <a:pt x="439432" y="1030630"/>
                </a:lnTo>
                <a:lnTo>
                  <a:pt x="430669" y="1021689"/>
                </a:lnTo>
                <a:lnTo>
                  <a:pt x="430669" y="1033716"/>
                </a:lnTo>
                <a:lnTo>
                  <a:pt x="384454" y="1080884"/>
                </a:lnTo>
                <a:lnTo>
                  <a:pt x="238175" y="931379"/>
                </a:lnTo>
                <a:lnTo>
                  <a:pt x="229501" y="922515"/>
                </a:lnTo>
                <a:lnTo>
                  <a:pt x="228650" y="921740"/>
                </a:lnTo>
                <a:lnTo>
                  <a:pt x="227698" y="921258"/>
                </a:lnTo>
                <a:lnTo>
                  <a:pt x="225437" y="921258"/>
                </a:lnTo>
                <a:lnTo>
                  <a:pt x="224497" y="921639"/>
                </a:lnTo>
                <a:lnTo>
                  <a:pt x="68694" y="1080884"/>
                </a:lnTo>
                <a:lnTo>
                  <a:pt x="22479" y="1033716"/>
                </a:lnTo>
                <a:lnTo>
                  <a:pt x="226568" y="825106"/>
                </a:lnTo>
                <a:lnTo>
                  <a:pt x="430669" y="1033716"/>
                </a:lnTo>
                <a:lnTo>
                  <a:pt x="430669" y="1021689"/>
                </a:lnTo>
                <a:lnTo>
                  <a:pt x="238277" y="825106"/>
                </a:lnTo>
                <a:lnTo>
                  <a:pt x="229120" y="815746"/>
                </a:lnTo>
                <a:lnTo>
                  <a:pt x="228180" y="815162"/>
                </a:lnTo>
                <a:lnTo>
                  <a:pt x="227698" y="814971"/>
                </a:lnTo>
                <a:lnTo>
                  <a:pt x="227139" y="814882"/>
                </a:lnTo>
                <a:lnTo>
                  <a:pt x="226009" y="814882"/>
                </a:lnTo>
                <a:lnTo>
                  <a:pt x="223647" y="816127"/>
                </a:lnTo>
                <a:lnTo>
                  <a:pt x="13335" y="1031113"/>
                </a:lnTo>
                <a:lnTo>
                  <a:pt x="12763" y="1032078"/>
                </a:lnTo>
                <a:lnTo>
                  <a:pt x="12573" y="1032560"/>
                </a:lnTo>
                <a:lnTo>
                  <a:pt x="12573" y="1034783"/>
                </a:lnTo>
                <a:lnTo>
                  <a:pt x="12738" y="1035265"/>
                </a:lnTo>
                <a:lnTo>
                  <a:pt x="12954" y="1035837"/>
                </a:lnTo>
                <a:lnTo>
                  <a:pt x="13233" y="1036320"/>
                </a:lnTo>
                <a:lnTo>
                  <a:pt x="13703" y="1036701"/>
                </a:lnTo>
                <a:lnTo>
                  <a:pt x="66141" y="1090231"/>
                </a:lnTo>
                <a:lnTo>
                  <a:pt x="67094" y="1090815"/>
                </a:lnTo>
                <a:lnTo>
                  <a:pt x="67564" y="1091006"/>
                </a:lnTo>
                <a:lnTo>
                  <a:pt x="68122" y="1091107"/>
                </a:lnTo>
                <a:lnTo>
                  <a:pt x="69253" y="1091107"/>
                </a:lnTo>
                <a:lnTo>
                  <a:pt x="71615" y="1089850"/>
                </a:lnTo>
                <a:lnTo>
                  <a:pt x="80391" y="1080884"/>
                </a:lnTo>
                <a:lnTo>
                  <a:pt x="226568" y="931379"/>
                </a:lnTo>
                <a:lnTo>
                  <a:pt x="381622" y="1089748"/>
                </a:lnTo>
                <a:lnTo>
                  <a:pt x="382371" y="1090625"/>
                </a:lnTo>
                <a:lnTo>
                  <a:pt x="383413" y="1091006"/>
                </a:lnTo>
                <a:lnTo>
                  <a:pt x="385673" y="1091006"/>
                </a:lnTo>
                <a:lnTo>
                  <a:pt x="386626" y="1090625"/>
                </a:lnTo>
                <a:lnTo>
                  <a:pt x="396151" y="1080884"/>
                </a:lnTo>
                <a:lnTo>
                  <a:pt x="439813" y="1036218"/>
                </a:lnTo>
                <a:lnTo>
                  <a:pt x="440372" y="1035265"/>
                </a:lnTo>
                <a:lnTo>
                  <a:pt x="440563" y="1034783"/>
                </a:lnTo>
                <a:lnTo>
                  <a:pt x="440563" y="1032560"/>
                </a:lnTo>
                <a:close/>
              </a:path>
              <a:path w="440690" h="2178050">
                <a:moveTo>
                  <a:pt x="440563" y="760933"/>
                </a:moveTo>
                <a:lnTo>
                  <a:pt x="440410" y="760450"/>
                </a:lnTo>
                <a:lnTo>
                  <a:pt x="440194" y="759879"/>
                </a:lnTo>
                <a:lnTo>
                  <a:pt x="439902" y="759396"/>
                </a:lnTo>
                <a:lnTo>
                  <a:pt x="439432" y="759002"/>
                </a:lnTo>
                <a:lnTo>
                  <a:pt x="430669" y="750062"/>
                </a:lnTo>
                <a:lnTo>
                  <a:pt x="430669" y="762088"/>
                </a:lnTo>
                <a:lnTo>
                  <a:pt x="384454" y="809256"/>
                </a:lnTo>
                <a:lnTo>
                  <a:pt x="238175" y="659765"/>
                </a:lnTo>
                <a:lnTo>
                  <a:pt x="229501" y="650887"/>
                </a:lnTo>
                <a:lnTo>
                  <a:pt x="228650" y="650113"/>
                </a:lnTo>
                <a:lnTo>
                  <a:pt x="227698" y="649630"/>
                </a:lnTo>
                <a:lnTo>
                  <a:pt x="225437" y="649630"/>
                </a:lnTo>
                <a:lnTo>
                  <a:pt x="224497" y="650024"/>
                </a:lnTo>
                <a:lnTo>
                  <a:pt x="68694" y="809256"/>
                </a:lnTo>
                <a:lnTo>
                  <a:pt x="22479" y="762088"/>
                </a:lnTo>
                <a:lnTo>
                  <a:pt x="226568" y="553478"/>
                </a:lnTo>
                <a:lnTo>
                  <a:pt x="430669" y="762088"/>
                </a:lnTo>
                <a:lnTo>
                  <a:pt x="430669" y="750062"/>
                </a:lnTo>
                <a:lnTo>
                  <a:pt x="238277" y="553478"/>
                </a:lnTo>
                <a:lnTo>
                  <a:pt x="229120" y="544118"/>
                </a:lnTo>
                <a:lnTo>
                  <a:pt x="228180" y="543547"/>
                </a:lnTo>
                <a:lnTo>
                  <a:pt x="227698" y="543356"/>
                </a:lnTo>
                <a:lnTo>
                  <a:pt x="227139" y="543255"/>
                </a:lnTo>
                <a:lnTo>
                  <a:pt x="226009" y="543255"/>
                </a:lnTo>
                <a:lnTo>
                  <a:pt x="223647" y="544512"/>
                </a:lnTo>
                <a:lnTo>
                  <a:pt x="13335" y="759485"/>
                </a:lnTo>
                <a:lnTo>
                  <a:pt x="12763" y="760450"/>
                </a:lnTo>
                <a:lnTo>
                  <a:pt x="12573" y="760933"/>
                </a:lnTo>
                <a:lnTo>
                  <a:pt x="12573" y="763155"/>
                </a:lnTo>
                <a:lnTo>
                  <a:pt x="12738" y="763638"/>
                </a:lnTo>
                <a:lnTo>
                  <a:pt x="12954" y="764209"/>
                </a:lnTo>
                <a:lnTo>
                  <a:pt x="13233" y="764692"/>
                </a:lnTo>
                <a:lnTo>
                  <a:pt x="13703" y="765086"/>
                </a:lnTo>
                <a:lnTo>
                  <a:pt x="66141" y="818616"/>
                </a:lnTo>
                <a:lnTo>
                  <a:pt x="67094" y="819188"/>
                </a:lnTo>
                <a:lnTo>
                  <a:pt x="67564" y="819378"/>
                </a:lnTo>
                <a:lnTo>
                  <a:pt x="68122" y="819480"/>
                </a:lnTo>
                <a:lnTo>
                  <a:pt x="69253" y="819480"/>
                </a:lnTo>
                <a:lnTo>
                  <a:pt x="71615" y="818222"/>
                </a:lnTo>
                <a:lnTo>
                  <a:pt x="80391" y="809256"/>
                </a:lnTo>
                <a:lnTo>
                  <a:pt x="226568" y="659765"/>
                </a:lnTo>
                <a:lnTo>
                  <a:pt x="381622" y="818134"/>
                </a:lnTo>
                <a:lnTo>
                  <a:pt x="382371" y="818997"/>
                </a:lnTo>
                <a:lnTo>
                  <a:pt x="383413" y="819378"/>
                </a:lnTo>
                <a:lnTo>
                  <a:pt x="385673" y="819378"/>
                </a:lnTo>
                <a:lnTo>
                  <a:pt x="386626" y="818997"/>
                </a:lnTo>
                <a:lnTo>
                  <a:pt x="396151" y="809256"/>
                </a:lnTo>
                <a:lnTo>
                  <a:pt x="439813" y="764603"/>
                </a:lnTo>
                <a:lnTo>
                  <a:pt x="440372" y="763638"/>
                </a:lnTo>
                <a:lnTo>
                  <a:pt x="440563" y="763155"/>
                </a:lnTo>
                <a:lnTo>
                  <a:pt x="440563" y="760933"/>
                </a:lnTo>
                <a:close/>
              </a:path>
              <a:path w="440690" h="2178050">
                <a:moveTo>
                  <a:pt x="440563" y="489305"/>
                </a:moveTo>
                <a:lnTo>
                  <a:pt x="440410" y="488823"/>
                </a:lnTo>
                <a:lnTo>
                  <a:pt x="440194" y="488251"/>
                </a:lnTo>
                <a:lnTo>
                  <a:pt x="439902" y="487768"/>
                </a:lnTo>
                <a:lnTo>
                  <a:pt x="439432" y="487375"/>
                </a:lnTo>
                <a:lnTo>
                  <a:pt x="430669" y="478434"/>
                </a:lnTo>
                <a:lnTo>
                  <a:pt x="430669" y="490461"/>
                </a:lnTo>
                <a:lnTo>
                  <a:pt x="384454" y="537629"/>
                </a:lnTo>
                <a:lnTo>
                  <a:pt x="238175" y="388137"/>
                </a:lnTo>
                <a:lnTo>
                  <a:pt x="229501" y="379260"/>
                </a:lnTo>
                <a:lnTo>
                  <a:pt x="228650" y="378498"/>
                </a:lnTo>
                <a:lnTo>
                  <a:pt x="227698" y="378015"/>
                </a:lnTo>
                <a:lnTo>
                  <a:pt x="225437" y="378015"/>
                </a:lnTo>
                <a:lnTo>
                  <a:pt x="224497" y="378396"/>
                </a:lnTo>
                <a:lnTo>
                  <a:pt x="68694" y="537629"/>
                </a:lnTo>
                <a:lnTo>
                  <a:pt x="22479" y="490461"/>
                </a:lnTo>
                <a:lnTo>
                  <a:pt x="226568" y="281851"/>
                </a:lnTo>
                <a:lnTo>
                  <a:pt x="430669" y="490461"/>
                </a:lnTo>
                <a:lnTo>
                  <a:pt x="430669" y="478434"/>
                </a:lnTo>
                <a:lnTo>
                  <a:pt x="238277" y="281851"/>
                </a:lnTo>
                <a:lnTo>
                  <a:pt x="229120" y="272491"/>
                </a:lnTo>
                <a:lnTo>
                  <a:pt x="228180" y="271919"/>
                </a:lnTo>
                <a:lnTo>
                  <a:pt x="227698" y="271729"/>
                </a:lnTo>
                <a:lnTo>
                  <a:pt x="227139" y="271627"/>
                </a:lnTo>
                <a:lnTo>
                  <a:pt x="226009" y="271627"/>
                </a:lnTo>
                <a:lnTo>
                  <a:pt x="223647" y="272884"/>
                </a:lnTo>
                <a:lnTo>
                  <a:pt x="13335" y="487857"/>
                </a:lnTo>
                <a:lnTo>
                  <a:pt x="12763" y="488823"/>
                </a:lnTo>
                <a:lnTo>
                  <a:pt x="12573" y="489305"/>
                </a:lnTo>
                <a:lnTo>
                  <a:pt x="12573" y="491528"/>
                </a:lnTo>
                <a:lnTo>
                  <a:pt x="12738" y="492010"/>
                </a:lnTo>
                <a:lnTo>
                  <a:pt x="12954" y="492594"/>
                </a:lnTo>
                <a:lnTo>
                  <a:pt x="13233" y="493077"/>
                </a:lnTo>
                <a:lnTo>
                  <a:pt x="13703" y="493458"/>
                </a:lnTo>
                <a:lnTo>
                  <a:pt x="66141" y="546989"/>
                </a:lnTo>
                <a:lnTo>
                  <a:pt x="67094" y="547560"/>
                </a:lnTo>
                <a:lnTo>
                  <a:pt x="67564" y="547751"/>
                </a:lnTo>
                <a:lnTo>
                  <a:pt x="68122" y="547852"/>
                </a:lnTo>
                <a:lnTo>
                  <a:pt x="69253" y="547852"/>
                </a:lnTo>
                <a:lnTo>
                  <a:pt x="71615" y="546595"/>
                </a:lnTo>
                <a:lnTo>
                  <a:pt x="80391" y="537629"/>
                </a:lnTo>
                <a:lnTo>
                  <a:pt x="226568" y="388137"/>
                </a:lnTo>
                <a:lnTo>
                  <a:pt x="381622" y="546506"/>
                </a:lnTo>
                <a:lnTo>
                  <a:pt x="382371" y="547370"/>
                </a:lnTo>
                <a:lnTo>
                  <a:pt x="383413" y="547751"/>
                </a:lnTo>
                <a:lnTo>
                  <a:pt x="385673" y="547751"/>
                </a:lnTo>
                <a:lnTo>
                  <a:pt x="386626" y="547370"/>
                </a:lnTo>
                <a:lnTo>
                  <a:pt x="396151" y="537629"/>
                </a:lnTo>
                <a:lnTo>
                  <a:pt x="439813" y="492975"/>
                </a:lnTo>
                <a:lnTo>
                  <a:pt x="440372" y="492010"/>
                </a:lnTo>
                <a:lnTo>
                  <a:pt x="440563" y="491528"/>
                </a:lnTo>
                <a:lnTo>
                  <a:pt x="440563" y="489305"/>
                </a:lnTo>
                <a:close/>
              </a:path>
              <a:path w="440690" h="2178050">
                <a:moveTo>
                  <a:pt x="440563" y="217678"/>
                </a:moveTo>
                <a:lnTo>
                  <a:pt x="440410" y="217195"/>
                </a:lnTo>
                <a:lnTo>
                  <a:pt x="440194" y="216623"/>
                </a:lnTo>
                <a:lnTo>
                  <a:pt x="439902" y="216141"/>
                </a:lnTo>
                <a:lnTo>
                  <a:pt x="439432" y="215760"/>
                </a:lnTo>
                <a:lnTo>
                  <a:pt x="430669" y="206806"/>
                </a:lnTo>
                <a:lnTo>
                  <a:pt x="430669" y="218846"/>
                </a:lnTo>
                <a:lnTo>
                  <a:pt x="384454" y="266001"/>
                </a:lnTo>
                <a:lnTo>
                  <a:pt x="238175" y="116509"/>
                </a:lnTo>
                <a:lnTo>
                  <a:pt x="229501" y="107632"/>
                </a:lnTo>
                <a:lnTo>
                  <a:pt x="228650" y="106870"/>
                </a:lnTo>
                <a:lnTo>
                  <a:pt x="227698" y="106387"/>
                </a:lnTo>
                <a:lnTo>
                  <a:pt x="225437" y="106387"/>
                </a:lnTo>
                <a:lnTo>
                  <a:pt x="224497" y="106768"/>
                </a:lnTo>
                <a:lnTo>
                  <a:pt x="68694" y="266001"/>
                </a:lnTo>
                <a:lnTo>
                  <a:pt x="22479" y="218846"/>
                </a:lnTo>
                <a:lnTo>
                  <a:pt x="226568" y="10223"/>
                </a:lnTo>
                <a:lnTo>
                  <a:pt x="430669" y="218846"/>
                </a:lnTo>
                <a:lnTo>
                  <a:pt x="430669" y="206806"/>
                </a:lnTo>
                <a:lnTo>
                  <a:pt x="238277" y="10223"/>
                </a:lnTo>
                <a:lnTo>
                  <a:pt x="227139" y="0"/>
                </a:lnTo>
                <a:lnTo>
                  <a:pt x="226009" y="0"/>
                </a:lnTo>
                <a:lnTo>
                  <a:pt x="223647" y="1257"/>
                </a:lnTo>
                <a:lnTo>
                  <a:pt x="13335" y="216242"/>
                </a:lnTo>
                <a:lnTo>
                  <a:pt x="12763" y="217195"/>
                </a:lnTo>
                <a:lnTo>
                  <a:pt x="12573" y="217678"/>
                </a:lnTo>
                <a:lnTo>
                  <a:pt x="12573" y="219900"/>
                </a:lnTo>
                <a:lnTo>
                  <a:pt x="12738" y="220383"/>
                </a:lnTo>
                <a:lnTo>
                  <a:pt x="12954" y="220967"/>
                </a:lnTo>
                <a:lnTo>
                  <a:pt x="13233" y="221449"/>
                </a:lnTo>
                <a:lnTo>
                  <a:pt x="13703" y="221830"/>
                </a:lnTo>
                <a:lnTo>
                  <a:pt x="66141" y="275361"/>
                </a:lnTo>
                <a:lnTo>
                  <a:pt x="67094" y="275932"/>
                </a:lnTo>
                <a:lnTo>
                  <a:pt x="67564" y="276136"/>
                </a:lnTo>
                <a:lnTo>
                  <a:pt x="68122" y="276225"/>
                </a:lnTo>
                <a:lnTo>
                  <a:pt x="69253" y="276225"/>
                </a:lnTo>
                <a:lnTo>
                  <a:pt x="71615" y="274967"/>
                </a:lnTo>
                <a:lnTo>
                  <a:pt x="80391" y="266001"/>
                </a:lnTo>
                <a:lnTo>
                  <a:pt x="226568" y="116509"/>
                </a:lnTo>
                <a:lnTo>
                  <a:pt x="381622" y="274878"/>
                </a:lnTo>
                <a:lnTo>
                  <a:pt x="382371" y="275742"/>
                </a:lnTo>
                <a:lnTo>
                  <a:pt x="383413" y="276136"/>
                </a:lnTo>
                <a:lnTo>
                  <a:pt x="385673" y="276136"/>
                </a:lnTo>
                <a:lnTo>
                  <a:pt x="386626" y="275742"/>
                </a:lnTo>
                <a:lnTo>
                  <a:pt x="396151" y="266001"/>
                </a:lnTo>
                <a:lnTo>
                  <a:pt x="439813" y="221348"/>
                </a:lnTo>
                <a:lnTo>
                  <a:pt x="440372" y="220383"/>
                </a:lnTo>
                <a:lnTo>
                  <a:pt x="440563" y="219900"/>
                </a:lnTo>
                <a:lnTo>
                  <a:pt x="440563" y="21767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767685" y="675647"/>
            <a:ext cx="7094220" cy="1659889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 marR="5080">
              <a:lnSpc>
                <a:spcPts val="6150"/>
              </a:lnSpc>
              <a:spcBef>
                <a:spcPts val="770"/>
              </a:spcBef>
            </a:pPr>
            <a:r>
              <a:rPr sz="5600" spc="165" dirty="0">
                <a:latin typeface="Arial"/>
                <a:cs typeface="Arial"/>
              </a:rPr>
              <a:t>WHAT</a:t>
            </a:r>
            <a:r>
              <a:rPr sz="5600" spc="-135" dirty="0">
                <a:latin typeface="Arial"/>
                <a:cs typeface="Arial"/>
              </a:rPr>
              <a:t> </a:t>
            </a:r>
            <a:r>
              <a:rPr sz="5600" spc="-60" dirty="0">
                <a:latin typeface="Arial"/>
                <a:cs typeface="Arial"/>
              </a:rPr>
              <a:t>IS</a:t>
            </a:r>
            <a:r>
              <a:rPr sz="5600" spc="-135" dirty="0">
                <a:latin typeface="Arial"/>
                <a:cs typeface="Arial"/>
              </a:rPr>
              <a:t> PERSONAL </a:t>
            </a:r>
            <a:r>
              <a:rPr sz="5600" spc="-1540" dirty="0">
                <a:latin typeface="Arial"/>
                <a:cs typeface="Arial"/>
              </a:rPr>
              <a:t> </a:t>
            </a:r>
            <a:r>
              <a:rPr sz="5600" spc="-100" dirty="0">
                <a:latin typeface="Arial"/>
                <a:cs typeface="Arial"/>
              </a:rPr>
              <a:t>ASSISTANT:</a:t>
            </a:r>
            <a:endParaRPr sz="5600" dirty="0">
              <a:latin typeface="Arial"/>
              <a:cs typeface="Arial"/>
            </a:endParaRP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11450" y="4111829"/>
            <a:ext cx="103675" cy="103675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11450" y="6019660"/>
            <a:ext cx="103675" cy="10367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08440" y="7953992"/>
            <a:ext cx="103675" cy="103674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1571339" y="3815738"/>
            <a:ext cx="9084310" cy="5601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0160" algn="just">
              <a:lnSpc>
                <a:spcPct val="128499"/>
              </a:lnSpc>
              <a:spcBef>
                <a:spcPts val="95"/>
              </a:spcBef>
            </a:pPr>
            <a:r>
              <a:rPr sz="3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assistant is an application program that  understands natural language and voice commands to  complete tasks for the users.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algn="just">
              <a:lnSpc>
                <a:spcPct val="128499"/>
              </a:lnSpc>
            </a:pPr>
            <a:r>
              <a:rPr sz="3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assistant is used to perform a typical task like  showing date-time, managing emails, open apps, etc. on  your command.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algn="just">
              <a:lnSpc>
                <a:spcPct val="128499"/>
              </a:lnSpc>
            </a:pPr>
            <a:r>
              <a:rPr sz="3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Now a days</a:t>
            </a: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assistant is very useful to human.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6985" indent="91440" algn="just">
              <a:lnSpc>
                <a:spcPct val="128499"/>
              </a:lnSpc>
            </a:pPr>
            <a:r>
              <a:rPr sz="3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makes human life easier like operate PC’s or laptop on  only voice command.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2"/>
            <a:ext cx="6969759" cy="10287000"/>
            <a:chOff x="0" y="2"/>
            <a:chExt cx="6969759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2"/>
              <a:ext cx="4001135" cy="10287000"/>
            </a:xfrm>
            <a:custGeom>
              <a:avLst/>
              <a:gdLst/>
              <a:ahLst/>
              <a:cxnLst/>
              <a:rect l="l" t="t" r="r" b="b"/>
              <a:pathLst>
                <a:path w="4001135" h="10287000">
                  <a:moveTo>
                    <a:pt x="0" y="10286996"/>
                  </a:moveTo>
                  <a:lnTo>
                    <a:pt x="0" y="0"/>
                  </a:lnTo>
                  <a:lnTo>
                    <a:pt x="4000918" y="0"/>
                  </a:lnTo>
                  <a:lnTo>
                    <a:pt x="4000918" y="10286996"/>
                  </a:lnTo>
                  <a:lnTo>
                    <a:pt x="0" y="10286996"/>
                  </a:lnTo>
                  <a:close/>
                </a:path>
              </a:pathLst>
            </a:custGeom>
            <a:solidFill>
              <a:srgbClr val="004AAC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1038916" y="2345489"/>
              <a:ext cx="5930900" cy="5930900"/>
            </a:xfrm>
            <a:custGeom>
              <a:avLst/>
              <a:gdLst/>
              <a:ahLst/>
              <a:cxnLst/>
              <a:rect l="l" t="t" r="r" b="b"/>
              <a:pathLst>
                <a:path w="5930900" h="5930900">
                  <a:moveTo>
                    <a:pt x="8273" y="2985228"/>
                  </a:moveTo>
                  <a:lnTo>
                    <a:pt x="2068" y="2975895"/>
                  </a:lnTo>
                  <a:lnTo>
                    <a:pt x="0" y="2965293"/>
                  </a:lnTo>
                  <a:lnTo>
                    <a:pt x="2068" y="2954690"/>
                  </a:lnTo>
                  <a:lnTo>
                    <a:pt x="8270" y="2945362"/>
                  </a:lnTo>
                  <a:lnTo>
                    <a:pt x="2945360" y="8271"/>
                  </a:lnTo>
                  <a:lnTo>
                    <a:pt x="2954690" y="2068"/>
                  </a:lnTo>
                  <a:lnTo>
                    <a:pt x="2965293" y="0"/>
                  </a:lnTo>
                  <a:lnTo>
                    <a:pt x="2975895" y="2068"/>
                  </a:lnTo>
                  <a:lnTo>
                    <a:pt x="2985226" y="8272"/>
                  </a:lnTo>
                  <a:lnTo>
                    <a:pt x="5922313" y="2945359"/>
                  </a:lnTo>
                  <a:lnTo>
                    <a:pt x="5928517" y="2954690"/>
                  </a:lnTo>
                  <a:lnTo>
                    <a:pt x="5930586" y="2965293"/>
                  </a:lnTo>
                  <a:lnTo>
                    <a:pt x="5928517" y="2975895"/>
                  </a:lnTo>
                  <a:lnTo>
                    <a:pt x="5922314" y="2985225"/>
                  </a:lnTo>
                  <a:lnTo>
                    <a:pt x="2985223" y="5922315"/>
                  </a:lnTo>
                  <a:lnTo>
                    <a:pt x="2975895" y="5928517"/>
                  </a:lnTo>
                  <a:lnTo>
                    <a:pt x="2965293" y="5930586"/>
                  </a:lnTo>
                  <a:lnTo>
                    <a:pt x="2954690" y="5928517"/>
                  </a:lnTo>
                  <a:lnTo>
                    <a:pt x="2945359" y="5922313"/>
                  </a:lnTo>
                  <a:lnTo>
                    <a:pt x="8273" y="298522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80194" y="2585046"/>
              <a:ext cx="5448769" cy="5448770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17259300" y="314328"/>
            <a:ext cx="714375" cy="714375"/>
          </a:xfrm>
          <a:custGeom>
            <a:avLst/>
            <a:gdLst/>
            <a:ahLst/>
            <a:cxnLst/>
            <a:rect l="l" t="t" r="r" b="b"/>
            <a:pathLst>
              <a:path w="714375" h="714375">
                <a:moveTo>
                  <a:pt x="357187" y="714375"/>
                </a:moveTo>
                <a:lnTo>
                  <a:pt x="308724" y="711113"/>
                </a:lnTo>
                <a:lnTo>
                  <a:pt x="262242" y="701614"/>
                </a:lnTo>
                <a:lnTo>
                  <a:pt x="218165" y="686301"/>
                </a:lnTo>
                <a:lnTo>
                  <a:pt x="176920" y="665602"/>
                </a:lnTo>
                <a:lnTo>
                  <a:pt x="138932" y="639942"/>
                </a:lnTo>
                <a:lnTo>
                  <a:pt x="104627" y="609747"/>
                </a:lnTo>
                <a:lnTo>
                  <a:pt x="74432" y="575442"/>
                </a:lnTo>
                <a:lnTo>
                  <a:pt x="48772" y="537454"/>
                </a:lnTo>
                <a:lnTo>
                  <a:pt x="28073" y="496209"/>
                </a:lnTo>
                <a:lnTo>
                  <a:pt x="12760" y="452132"/>
                </a:lnTo>
                <a:lnTo>
                  <a:pt x="3261" y="405650"/>
                </a:lnTo>
                <a:lnTo>
                  <a:pt x="0" y="357187"/>
                </a:lnTo>
                <a:lnTo>
                  <a:pt x="3261" y="308724"/>
                </a:lnTo>
                <a:lnTo>
                  <a:pt x="12760" y="262242"/>
                </a:lnTo>
                <a:lnTo>
                  <a:pt x="28073" y="218165"/>
                </a:lnTo>
                <a:lnTo>
                  <a:pt x="48772" y="176920"/>
                </a:lnTo>
                <a:lnTo>
                  <a:pt x="74432" y="138932"/>
                </a:lnTo>
                <a:lnTo>
                  <a:pt x="104627" y="104627"/>
                </a:lnTo>
                <a:lnTo>
                  <a:pt x="138932" y="74432"/>
                </a:lnTo>
                <a:lnTo>
                  <a:pt x="176920" y="48772"/>
                </a:lnTo>
                <a:lnTo>
                  <a:pt x="218165" y="28073"/>
                </a:lnTo>
                <a:lnTo>
                  <a:pt x="262242" y="12760"/>
                </a:lnTo>
                <a:lnTo>
                  <a:pt x="308724" y="3261"/>
                </a:lnTo>
                <a:lnTo>
                  <a:pt x="357187" y="0"/>
                </a:lnTo>
                <a:lnTo>
                  <a:pt x="405650" y="3261"/>
                </a:lnTo>
                <a:lnTo>
                  <a:pt x="452132" y="12760"/>
                </a:lnTo>
                <a:lnTo>
                  <a:pt x="496209" y="28073"/>
                </a:lnTo>
                <a:lnTo>
                  <a:pt x="537454" y="48772"/>
                </a:lnTo>
                <a:lnTo>
                  <a:pt x="575442" y="74432"/>
                </a:lnTo>
                <a:lnTo>
                  <a:pt x="609747" y="104627"/>
                </a:lnTo>
                <a:lnTo>
                  <a:pt x="639942" y="138932"/>
                </a:lnTo>
                <a:lnTo>
                  <a:pt x="665602" y="176920"/>
                </a:lnTo>
                <a:lnTo>
                  <a:pt x="686301" y="218165"/>
                </a:lnTo>
                <a:lnTo>
                  <a:pt x="701614" y="262242"/>
                </a:lnTo>
                <a:lnTo>
                  <a:pt x="711113" y="308724"/>
                </a:lnTo>
                <a:lnTo>
                  <a:pt x="714375" y="357187"/>
                </a:lnTo>
                <a:lnTo>
                  <a:pt x="711113" y="405650"/>
                </a:lnTo>
                <a:lnTo>
                  <a:pt x="701614" y="452132"/>
                </a:lnTo>
                <a:lnTo>
                  <a:pt x="686301" y="496209"/>
                </a:lnTo>
                <a:lnTo>
                  <a:pt x="665602" y="537454"/>
                </a:lnTo>
                <a:lnTo>
                  <a:pt x="639942" y="575442"/>
                </a:lnTo>
                <a:lnTo>
                  <a:pt x="609747" y="609747"/>
                </a:lnTo>
                <a:lnTo>
                  <a:pt x="575442" y="639942"/>
                </a:lnTo>
                <a:lnTo>
                  <a:pt x="537454" y="665602"/>
                </a:lnTo>
                <a:lnTo>
                  <a:pt x="496209" y="686301"/>
                </a:lnTo>
                <a:lnTo>
                  <a:pt x="452132" y="701614"/>
                </a:lnTo>
                <a:lnTo>
                  <a:pt x="405650" y="711113"/>
                </a:lnTo>
                <a:lnTo>
                  <a:pt x="357187" y="714375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8024892" y="1426469"/>
            <a:ext cx="5618480" cy="476250"/>
          </a:xfrm>
          <a:custGeom>
            <a:avLst/>
            <a:gdLst/>
            <a:ahLst/>
            <a:cxnLst/>
            <a:rect l="l" t="t" r="r" b="b"/>
            <a:pathLst>
              <a:path w="5618480" h="476250">
                <a:moveTo>
                  <a:pt x="5618208" y="476249"/>
                </a:moveTo>
                <a:lnTo>
                  <a:pt x="0" y="476249"/>
                </a:lnTo>
                <a:lnTo>
                  <a:pt x="0" y="0"/>
                </a:lnTo>
                <a:lnTo>
                  <a:pt x="5618208" y="0"/>
                </a:lnTo>
                <a:lnTo>
                  <a:pt x="5618208" y="476249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7407594" y="497594"/>
            <a:ext cx="419100" cy="352425"/>
          </a:xfrm>
          <a:custGeom>
            <a:avLst/>
            <a:gdLst/>
            <a:ahLst/>
            <a:cxnLst/>
            <a:rect l="l" t="t" r="r" b="b"/>
            <a:pathLst>
              <a:path w="419100" h="352425">
                <a:moveTo>
                  <a:pt x="244593" y="352425"/>
                </a:moveTo>
                <a:lnTo>
                  <a:pt x="209701" y="317182"/>
                </a:lnTo>
                <a:lnTo>
                  <a:pt x="324628" y="201103"/>
                </a:lnTo>
                <a:lnTo>
                  <a:pt x="0" y="201219"/>
                </a:lnTo>
                <a:lnTo>
                  <a:pt x="0" y="151321"/>
                </a:lnTo>
                <a:lnTo>
                  <a:pt x="324628" y="151321"/>
                </a:lnTo>
                <a:lnTo>
                  <a:pt x="209701" y="35242"/>
                </a:lnTo>
                <a:lnTo>
                  <a:pt x="244593" y="0"/>
                </a:lnTo>
                <a:lnTo>
                  <a:pt x="419057" y="176212"/>
                </a:lnTo>
                <a:lnTo>
                  <a:pt x="244593" y="3524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76674" y="3381731"/>
            <a:ext cx="104775" cy="104774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7936924" y="3108676"/>
            <a:ext cx="10035540" cy="6340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83820">
              <a:lnSpc>
                <a:spcPct val="127499"/>
              </a:lnSpc>
              <a:spcBef>
                <a:spcPts val="100"/>
              </a:spcBef>
            </a:pPr>
            <a:r>
              <a:rPr sz="2500" b="1" spc="20" dirty="0">
                <a:latin typeface="Tahoma"/>
                <a:cs typeface="Tahoma"/>
              </a:rPr>
              <a:t>The</a:t>
            </a:r>
            <a:r>
              <a:rPr sz="2500" b="1" spc="-65" dirty="0">
                <a:latin typeface="Tahoma"/>
                <a:cs typeface="Tahoma"/>
              </a:rPr>
              <a:t> </a:t>
            </a:r>
            <a:r>
              <a:rPr sz="2500" b="1" spc="-90" dirty="0">
                <a:latin typeface="Tahoma"/>
                <a:cs typeface="Tahoma"/>
              </a:rPr>
              <a:t>main</a:t>
            </a:r>
            <a:r>
              <a:rPr sz="2500" b="1" spc="-65" dirty="0">
                <a:latin typeface="Tahoma"/>
                <a:cs typeface="Tahoma"/>
              </a:rPr>
              <a:t> </a:t>
            </a:r>
            <a:r>
              <a:rPr sz="2500" b="1" dirty="0">
                <a:latin typeface="Tahoma"/>
                <a:cs typeface="Tahoma"/>
              </a:rPr>
              <a:t>objective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20" dirty="0">
                <a:latin typeface="Tahoma"/>
                <a:cs typeface="Tahoma"/>
              </a:rPr>
              <a:t>of</a:t>
            </a:r>
            <a:r>
              <a:rPr sz="2500" b="1" spc="-65" dirty="0">
                <a:latin typeface="Tahoma"/>
                <a:cs typeface="Tahoma"/>
              </a:rPr>
              <a:t> </a:t>
            </a:r>
            <a:r>
              <a:rPr sz="2500" b="1" spc="-20" dirty="0">
                <a:latin typeface="Tahoma"/>
                <a:cs typeface="Tahoma"/>
              </a:rPr>
              <a:t>a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15" dirty="0">
                <a:latin typeface="Tahoma"/>
                <a:cs typeface="Tahoma"/>
              </a:rPr>
              <a:t>personal</a:t>
            </a:r>
            <a:r>
              <a:rPr sz="2500" b="1" spc="-65" dirty="0">
                <a:latin typeface="Tahoma"/>
                <a:cs typeface="Tahoma"/>
              </a:rPr>
              <a:t> </a:t>
            </a:r>
            <a:r>
              <a:rPr sz="2500" b="1" dirty="0">
                <a:latin typeface="Tahoma"/>
                <a:cs typeface="Tahoma"/>
              </a:rPr>
              <a:t>assistant</a:t>
            </a:r>
            <a:r>
              <a:rPr sz="2500" b="1" spc="-65" dirty="0">
                <a:latin typeface="Tahoma"/>
                <a:cs typeface="Tahoma"/>
              </a:rPr>
              <a:t> </a:t>
            </a:r>
            <a:r>
              <a:rPr sz="2500" b="1" spc="20" dirty="0">
                <a:latin typeface="Tahoma"/>
                <a:cs typeface="Tahoma"/>
              </a:rPr>
              <a:t>is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dirty="0">
                <a:latin typeface="Tahoma"/>
                <a:cs typeface="Tahoma"/>
              </a:rPr>
              <a:t>to</a:t>
            </a:r>
            <a:r>
              <a:rPr sz="2500" b="1" spc="-65" dirty="0">
                <a:latin typeface="Tahoma"/>
                <a:cs typeface="Tahoma"/>
              </a:rPr>
              <a:t> </a:t>
            </a:r>
            <a:r>
              <a:rPr sz="2500" b="1" spc="-20" dirty="0">
                <a:latin typeface="Tahoma"/>
                <a:cs typeface="Tahoma"/>
              </a:rPr>
              <a:t>understand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-25" dirty="0">
                <a:latin typeface="Tahoma"/>
                <a:cs typeface="Tahoma"/>
              </a:rPr>
              <a:t>the </a:t>
            </a:r>
            <a:r>
              <a:rPr sz="2500" b="1" spc="-720" dirty="0">
                <a:latin typeface="Tahoma"/>
                <a:cs typeface="Tahoma"/>
              </a:rPr>
              <a:t> </a:t>
            </a:r>
            <a:r>
              <a:rPr sz="2500" b="1" spc="45" dirty="0">
                <a:latin typeface="Tahoma"/>
                <a:cs typeface="Tahoma"/>
              </a:rPr>
              <a:t>user’s </a:t>
            </a:r>
            <a:r>
              <a:rPr sz="2500" b="1" spc="-20" dirty="0">
                <a:latin typeface="Tahoma"/>
                <a:cs typeface="Tahoma"/>
              </a:rPr>
              <a:t>command, </a:t>
            </a:r>
            <a:r>
              <a:rPr sz="2500" b="1" spc="-5" dirty="0">
                <a:latin typeface="Tahoma"/>
                <a:cs typeface="Tahoma"/>
              </a:rPr>
              <a:t>provided </a:t>
            </a:r>
            <a:r>
              <a:rPr sz="2500" b="1" spc="-100" dirty="0">
                <a:latin typeface="Tahoma"/>
                <a:cs typeface="Tahoma"/>
              </a:rPr>
              <a:t>in </a:t>
            </a:r>
            <a:r>
              <a:rPr sz="2500" b="1" spc="-30" dirty="0">
                <a:latin typeface="Tahoma"/>
                <a:cs typeface="Tahoma"/>
              </a:rPr>
              <a:t>either </a:t>
            </a:r>
            <a:r>
              <a:rPr sz="2500" b="1" spc="20" dirty="0">
                <a:latin typeface="Tahoma"/>
                <a:cs typeface="Tahoma"/>
              </a:rPr>
              <a:t>of </a:t>
            </a:r>
            <a:r>
              <a:rPr sz="2500" b="1" spc="-25" dirty="0">
                <a:latin typeface="Tahoma"/>
                <a:cs typeface="Tahoma"/>
              </a:rPr>
              <a:t>the ways, </a:t>
            </a:r>
            <a:r>
              <a:rPr sz="2500" b="1" spc="90" dirty="0">
                <a:latin typeface="Tahoma"/>
                <a:cs typeface="Tahoma"/>
              </a:rPr>
              <a:t>speech </a:t>
            </a:r>
            <a:r>
              <a:rPr sz="2500" b="1" spc="-15" dirty="0">
                <a:latin typeface="Tahoma"/>
                <a:cs typeface="Tahoma"/>
              </a:rPr>
              <a:t>or </a:t>
            </a:r>
            <a:r>
              <a:rPr sz="2500" b="1" spc="-10" dirty="0">
                <a:latin typeface="Tahoma"/>
                <a:cs typeface="Tahoma"/>
              </a:rPr>
              <a:t> </a:t>
            </a:r>
            <a:r>
              <a:rPr sz="2500" b="1" spc="-45" dirty="0">
                <a:latin typeface="Tahoma"/>
                <a:cs typeface="Tahoma"/>
              </a:rPr>
              <a:t>text, </a:t>
            </a:r>
            <a:r>
              <a:rPr sz="2500" b="1" spc="-30" dirty="0">
                <a:latin typeface="Tahoma"/>
                <a:cs typeface="Tahoma"/>
              </a:rPr>
              <a:t>and </a:t>
            </a:r>
            <a:r>
              <a:rPr sz="2500" b="1" spc="25" dirty="0">
                <a:latin typeface="Tahoma"/>
                <a:cs typeface="Tahoma"/>
              </a:rPr>
              <a:t>respond </a:t>
            </a:r>
            <a:r>
              <a:rPr sz="2500" b="1" dirty="0">
                <a:latin typeface="Tahoma"/>
                <a:cs typeface="Tahoma"/>
              </a:rPr>
              <a:t>to </a:t>
            </a:r>
            <a:r>
              <a:rPr sz="2500" b="1" spc="-25" dirty="0">
                <a:latin typeface="Tahoma"/>
                <a:cs typeface="Tahoma"/>
              </a:rPr>
              <a:t>the </a:t>
            </a:r>
            <a:r>
              <a:rPr sz="2500" b="1" spc="-5" dirty="0">
                <a:latin typeface="Tahoma"/>
                <a:cs typeface="Tahoma"/>
              </a:rPr>
              <a:t>command </a:t>
            </a:r>
            <a:r>
              <a:rPr sz="2500" b="1" spc="20" dirty="0">
                <a:latin typeface="Tahoma"/>
                <a:cs typeface="Tahoma"/>
              </a:rPr>
              <a:t>accurately </a:t>
            </a:r>
            <a:r>
              <a:rPr sz="2500" b="1" spc="-100" dirty="0">
                <a:latin typeface="Tahoma"/>
                <a:cs typeface="Tahoma"/>
              </a:rPr>
              <a:t>in </a:t>
            </a:r>
            <a:r>
              <a:rPr sz="2500" b="1" spc="100" dirty="0">
                <a:latin typeface="Tahoma"/>
                <a:cs typeface="Tahoma"/>
              </a:rPr>
              <a:t>less </a:t>
            </a:r>
            <a:r>
              <a:rPr sz="2500" b="1" spc="105" dirty="0">
                <a:latin typeface="Tahoma"/>
                <a:cs typeface="Tahoma"/>
              </a:rPr>
              <a:t> </a:t>
            </a:r>
            <a:r>
              <a:rPr sz="2500" b="1" spc="-5" dirty="0">
                <a:latin typeface="Tahoma"/>
                <a:cs typeface="Tahoma"/>
              </a:rPr>
              <a:t>consumption</a:t>
            </a:r>
            <a:r>
              <a:rPr sz="2500" b="1" spc="-70" dirty="0">
                <a:latin typeface="Tahoma"/>
                <a:cs typeface="Tahoma"/>
              </a:rPr>
              <a:t> </a:t>
            </a:r>
            <a:r>
              <a:rPr sz="2500" b="1" spc="20" dirty="0">
                <a:latin typeface="Tahoma"/>
                <a:cs typeface="Tahoma"/>
              </a:rPr>
              <a:t>of</a:t>
            </a:r>
            <a:r>
              <a:rPr sz="2500" b="1" spc="-65" dirty="0">
                <a:latin typeface="Tahoma"/>
                <a:cs typeface="Tahoma"/>
              </a:rPr>
              <a:t> </a:t>
            </a:r>
            <a:r>
              <a:rPr sz="2500" b="1" spc="-80" dirty="0">
                <a:latin typeface="Tahoma"/>
                <a:cs typeface="Tahoma"/>
              </a:rPr>
              <a:t>time.</a:t>
            </a:r>
            <a:endParaRPr sz="25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150" dirty="0">
              <a:latin typeface="Tahoma"/>
              <a:cs typeface="Tahoma"/>
            </a:endParaRPr>
          </a:p>
          <a:p>
            <a:pPr marL="12700" marR="5080">
              <a:lnSpc>
                <a:spcPct val="127499"/>
              </a:lnSpc>
            </a:pPr>
            <a:r>
              <a:rPr sz="2500" b="1" spc="-55" dirty="0">
                <a:latin typeface="Tahoma"/>
                <a:cs typeface="Tahoma"/>
              </a:rPr>
              <a:t>Virtual </a:t>
            </a:r>
            <a:r>
              <a:rPr sz="2500" b="1" spc="15" dirty="0">
                <a:latin typeface="Tahoma"/>
                <a:cs typeface="Tahoma"/>
              </a:rPr>
              <a:t>assistants </a:t>
            </a:r>
            <a:r>
              <a:rPr sz="2500" b="1" spc="35" dirty="0">
                <a:latin typeface="Tahoma"/>
                <a:cs typeface="Tahoma"/>
              </a:rPr>
              <a:t>can </a:t>
            </a:r>
            <a:r>
              <a:rPr sz="2500" b="1" spc="-5" dirty="0">
                <a:latin typeface="Tahoma"/>
                <a:cs typeface="Tahoma"/>
              </a:rPr>
              <a:t>tremendously </a:t>
            </a:r>
            <a:r>
              <a:rPr sz="2500" b="1" spc="35" dirty="0">
                <a:latin typeface="Tahoma"/>
                <a:cs typeface="Tahoma"/>
              </a:rPr>
              <a:t>save </a:t>
            </a:r>
            <a:r>
              <a:rPr sz="2500" b="1" spc="-15" dirty="0">
                <a:latin typeface="Tahoma"/>
                <a:cs typeface="Tahoma"/>
              </a:rPr>
              <a:t>you </a:t>
            </a:r>
            <a:r>
              <a:rPr sz="2500" b="1" spc="-80" dirty="0">
                <a:latin typeface="Tahoma"/>
                <a:cs typeface="Tahoma"/>
              </a:rPr>
              <a:t>time. </a:t>
            </a:r>
            <a:r>
              <a:rPr sz="2500" b="1" spc="160" dirty="0">
                <a:latin typeface="Tahoma"/>
                <a:cs typeface="Tahoma"/>
              </a:rPr>
              <a:t>We </a:t>
            </a:r>
            <a:r>
              <a:rPr sz="2500" b="1" spc="45" dirty="0">
                <a:latin typeface="Tahoma"/>
                <a:cs typeface="Tahoma"/>
              </a:rPr>
              <a:t>spend </a:t>
            </a:r>
            <a:r>
              <a:rPr sz="2500" b="1" spc="50" dirty="0">
                <a:latin typeface="Tahoma"/>
                <a:cs typeface="Tahoma"/>
              </a:rPr>
              <a:t> </a:t>
            </a:r>
            <a:r>
              <a:rPr sz="2500" b="1" spc="-15" dirty="0">
                <a:latin typeface="Tahoma"/>
                <a:cs typeface="Tahoma"/>
              </a:rPr>
              <a:t>hours </a:t>
            </a:r>
            <a:r>
              <a:rPr sz="2500" b="1" spc="-100" dirty="0">
                <a:latin typeface="Tahoma"/>
                <a:cs typeface="Tahoma"/>
              </a:rPr>
              <a:t>in </a:t>
            </a:r>
            <a:r>
              <a:rPr sz="2500" b="1" spc="-20" dirty="0">
                <a:latin typeface="Tahoma"/>
                <a:cs typeface="Tahoma"/>
              </a:rPr>
              <a:t>online </a:t>
            </a:r>
            <a:r>
              <a:rPr sz="2500" b="1" spc="30" dirty="0">
                <a:latin typeface="Tahoma"/>
                <a:cs typeface="Tahoma"/>
              </a:rPr>
              <a:t>research </a:t>
            </a:r>
            <a:r>
              <a:rPr sz="2500" b="1" spc="-30" dirty="0">
                <a:latin typeface="Tahoma"/>
                <a:cs typeface="Tahoma"/>
              </a:rPr>
              <a:t>and </a:t>
            </a:r>
            <a:r>
              <a:rPr sz="2500" b="1" spc="-40" dirty="0">
                <a:latin typeface="Tahoma"/>
                <a:cs typeface="Tahoma"/>
              </a:rPr>
              <a:t>then </a:t>
            </a:r>
            <a:r>
              <a:rPr sz="2500" b="1" spc="-60" dirty="0">
                <a:latin typeface="Tahoma"/>
                <a:cs typeface="Tahoma"/>
              </a:rPr>
              <a:t>making </a:t>
            </a:r>
            <a:r>
              <a:rPr sz="2500" b="1" spc="-25" dirty="0">
                <a:latin typeface="Tahoma"/>
                <a:cs typeface="Tahoma"/>
              </a:rPr>
              <a:t>the </a:t>
            </a:r>
            <a:r>
              <a:rPr sz="2500" b="1" spc="-15" dirty="0">
                <a:latin typeface="Tahoma"/>
                <a:cs typeface="Tahoma"/>
              </a:rPr>
              <a:t>report </a:t>
            </a:r>
            <a:r>
              <a:rPr sz="2500" b="1" spc="-100" dirty="0">
                <a:latin typeface="Tahoma"/>
                <a:cs typeface="Tahoma"/>
              </a:rPr>
              <a:t>in </a:t>
            </a:r>
            <a:r>
              <a:rPr sz="2500" b="1" spc="-40" dirty="0">
                <a:latin typeface="Tahoma"/>
                <a:cs typeface="Tahoma"/>
              </a:rPr>
              <a:t>our </a:t>
            </a:r>
            <a:r>
              <a:rPr sz="2500" b="1" spc="-35" dirty="0">
                <a:latin typeface="Tahoma"/>
                <a:cs typeface="Tahoma"/>
              </a:rPr>
              <a:t> </a:t>
            </a:r>
            <a:r>
              <a:rPr sz="2500" b="1" spc="-15" dirty="0">
                <a:latin typeface="Tahoma"/>
                <a:cs typeface="Tahoma"/>
              </a:rPr>
              <a:t>terms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20" dirty="0">
                <a:latin typeface="Tahoma"/>
                <a:cs typeface="Tahoma"/>
              </a:rPr>
              <a:t>of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-40" dirty="0">
                <a:latin typeface="Tahoma"/>
                <a:cs typeface="Tahoma"/>
              </a:rPr>
              <a:t>understanding.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-15" dirty="0">
                <a:latin typeface="Tahoma"/>
                <a:cs typeface="Tahoma"/>
              </a:rPr>
              <a:t>Your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15" dirty="0">
                <a:latin typeface="Tahoma"/>
                <a:cs typeface="Tahoma"/>
              </a:rPr>
              <a:t>personal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dirty="0">
                <a:latin typeface="Tahoma"/>
                <a:cs typeface="Tahoma"/>
              </a:rPr>
              <a:t>assistant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35" dirty="0">
                <a:latin typeface="Tahoma"/>
                <a:cs typeface="Tahoma"/>
              </a:rPr>
              <a:t>can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55" dirty="0">
                <a:latin typeface="Tahoma"/>
                <a:cs typeface="Tahoma"/>
              </a:rPr>
              <a:t>do</a:t>
            </a:r>
            <a:r>
              <a:rPr sz="2500" b="1" spc="-55" dirty="0">
                <a:latin typeface="Tahoma"/>
                <a:cs typeface="Tahoma"/>
              </a:rPr>
              <a:t> </a:t>
            </a:r>
            <a:r>
              <a:rPr sz="2500" b="1" spc="-75" dirty="0">
                <a:latin typeface="Tahoma"/>
                <a:cs typeface="Tahoma"/>
              </a:rPr>
              <a:t>that</a:t>
            </a:r>
            <a:r>
              <a:rPr sz="2500" b="1" spc="-60" dirty="0">
                <a:latin typeface="Tahoma"/>
                <a:cs typeface="Tahoma"/>
              </a:rPr>
              <a:t> </a:t>
            </a:r>
            <a:r>
              <a:rPr sz="2500" b="1" spc="-25" dirty="0">
                <a:latin typeface="Tahoma"/>
                <a:cs typeface="Tahoma"/>
              </a:rPr>
              <a:t>for </a:t>
            </a:r>
            <a:r>
              <a:rPr sz="2500" b="1" spc="-715" dirty="0">
                <a:latin typeface="Tahoma"/>
                <a:cs typeface="Tahoma"/>
              </a:rPr>
              <a:t> </a:t>
            </a:r>
            <a:r>
              <a:rPr sz="2500" b="1" spc="-55" dirty="0">
                <a:latin typeface="Tahoma"/>
                <a:cs typeface="Tahoma"/>
              </a:rPr>
              <a:t>you.</a:t>
            </a:r>
            <a:endParaRPr sz="25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150" dirty="0">
              <a:latin typeface="Tahoma"/>
              <a:cs typeface="Tahoma"/>
            </a:endParaRPr>
          </a:p>
          <a:p>
            <a:pPr marL="12700" marR="577850">
              <a:lnSpc>
                <a:spcPct val="127499"/>
              </a:lnSpc>
            </a:pPr>
            <a:r>
              <a:rPr sz="2500" b="1" spc="105" dirty="0">
                <a:latin typeface="Tahoma"/>
                <a:cs typeface="Tahoma"/>
              </a:rPr>
              <a:t>As </a:t>
            </a:r>
            <a:r>
              <a:rPr sz="2500" b="1" spc="-20" dirty="0">
                <a:latin typeface="Tahoma"/>
                <a:cs typeface="Tahoma"/>
              </a:rPr>
              <a:t>a </a:t>
            </a:r>
            <a:r>
              <a:rPr sz="2500" b="1" spc="-55" dirty="0">
                <a:latin typeface="Tahoma"/>
                <a:cs typeface="Tahoma"/>
              </a:rPr>
              <a:t>Virtual </a:t>
            </a:r>
            <a:r>
              <a:rPr sz="2500" b="1" dirty="0">
                <a:latin typeface="Tahoma"/>
                <a:cs typeface="Tahoma"/>
              </a:rPr>
              <a:t>Assistant, </a:t>
            </a:r>
            <a:r>
              <a:rPr sz="2500" b="1" spc="-295" dirty="0">
                <a:latin typeface="Tahoma"/>
                <a:cs typeface="Tahoma"/>
              </a:rPr>
              <a:t>It </a:t>
            </a:r>
            <a:r>
              <a:rPr sz="2500" b="1" spc="-60" dirty="0">
                <a:latin typeface="Tahoma"/>
                <a:cs typeface="Tahoma"/>
              </a:rPr>
              <a:t>will </a:t>
            </a:r>
            <a:r>
              <a:rPr sz="2500" b="1" spc="-25" dirty="0">
                <a:latin typeface="Tahoma"/>
                <a:cs typeface="Tahoma"/>
              </a:rPr>
              <a:t>perform </a:t>
            </a:r>
            <a:r>
              <a:rPr sz="2500" b="1" spc="-30" dirty="0">
                <a:latin typeface="Tahoma"/>
                <a:cs typeface="Tahoma"/>
              </a:rPr>
              <a:t>various </a:t>
            </a:r>
            <a:r>
              <a:rPr sz="2500" b="1" spc="-40" dirty="0">
                <a:latin typeface="Tahoma"/>
                <a:cs typeface="Tahoma"/>
              </a:rPr>
              <a:t>“administrative </a:t>
            </a:r>
            <a:r>
              <a:rPr sz="2500" b="1" spc="-720" dirty="0">
                <a:latin typeface="Tahoma"/>
                <a:cs typeface="Tahoma"/>
              </a:rPr>
              <a:t> </a:t>
            </a:r>
            <a:r>
              <a:rPr sz="2500" b="1" spc="45" dirty="0">
                <a:latin typeface="Tahoma"/>
                <a:cs typeface="Tahoma"/>
              </a:rPr>
              <a:t>tasks” </a:t>
            </a:r>
            <a:r>
              <a:rPr sz="2500" b="1" spc="-5" dirty="0">
                <a:latin typeface="Tahoma"/>
                <a:cs typeface="Tahoma"/>
              </a:rPr>
              <a:t>like </a:t>
            </a:r>
            <a:r>
              <a:rPr sz="2500" b="1" spc="-30" dirty="0">
                <a:latin typeface="Tahoma"/>
                <a:cs typeface="Tahoma"/>
              </a:rPr>
              <a:t>answering </a:t>
            </a:r>
            <a:r>
              <a:rPr sz="2500" b="1" spc="-15" dirty="0">
                <a:latin typeface="Tahoma"/>
                <a:cs typeface="Tahoma"/>
              </a:rPr>
              <a:t>emails, </a:t>
            </a:r>
            <a:r>
              <a:rPr sz="2500" b="1" spc="15" dirty="0">
                <a:latin typeface="Tahoma"/>
                <a:cs typeface="Tahoma"/>
              </a:rPr>
              <a:t>scheduling </a:t>
            </a:r>
            <a:r>
              <a:rPr sz="2500" b="1" spc="-15" dirty="0">
                <a:latin typeface="Tahoma"/>
                <a:cs typeface="Tahoma"/>
              </a:rPr>
              <a:t>meetings, </a:t>
            </a:r>
            <a:r>
              <a:rPr sz="2500" b="1" spc="-60" dirty="0">
                <a:latin typeface="Tahoma"/>
                <a:cs typeface="Tahoma"/>
              </a:rPr>
              <a:t>making </a:t>
            </a:r>
            <a:r>
              <a:rPr sz="2500" b="1" spc="-720" dirty="0">
                <a:latin typeface="Tahoma"/>
                <a:cs typeface="Tahoma"/>
              </a:rPr>
              <a:t> </a:t>
            </a:r>
            <a:r>
              <a:rPr sz="2500" b="1" spc="-35" dirty="0">
                <a:latin typeface="Tahoma"/>
                <a:cs typeface="Tahoma"/>
              </a:rPr>
              <a:t>travel</a:t>
            </a:r>
            <a:r>
              <a:rPr sz="2500" b="1" spc="-70" dirty="0">
                <a:latin typeface="Tahoma"/>
                <a:cs typeface="Tahoma"/>
              </a:rPr>
              <a:t> </a:t>
            </a:r>
            <a:r>
              <a:rPr sz="2500" b="1" spc="-30" dirty="0">
                <a:latin typeface="Tahoma"/>
                <a:cs typeface="Tahoma"/>
              </a:rPr>
              <a:t>arrangements,</a:t>
            </a:r>
            <a:r>
              <a:rPr sz="2500" b="1" spc="-65" dirty="0">
                <a:latin typeface="Tahoma"/>
                <a:cs typeface="Tahoma"/>
              </a:rPr>
              <a:t> </a:t>
            </a:r>
            <a:r>
              <a:rPr sz="2500" b="1" spc="20" dirty="0">
                <a:latin typeface="Tahoma"/>
                <a:cs typeface="Tahoma"/>
              </a:rPr>
              <a:t>etc.</a:t>
            </a:r>
            <a:endParaRPr sz="2500" dirty="0">
              <a:latin typeface="Tahoma"/>
              <a:cs typeface="Tahoma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76674" y="5810606"/>
            <a:ext cx="104775" cy="10477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676674" y="8239481"/>
            <a:ext cx="104775" cy="104774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7397274" y="1186848"/>
            <a:ext cx="413512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-320" dirty="0">
                <a:solidFill>
                  <a:srgbClr val="000000"/>
                </a:solidFill>
                <a:latin typeface="Arial"/>
                <a:cs typeface="Arial"/>
              </a:rPr>
              <a:t>OBJECTIVES</a:t>
            </a:r>
            <a:endParaRPr sz="5600" dirty="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7564755" y="9612477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174"/>
                </a:moveTo>
                <a:lnTo>
                  <a:pt x="78539" y="247068"/>
                </a:lnTo>
                <a:lnTo>
                  <a:pt x="37666" y="219508"/>
                </a:lnTo>
                <a:lnTo>
                  <a:pt x="10106" y="178635"/>
                </a:lnTo>
                <a:lnTo>
                  <a:pt x="0" y="128587"/>
                </a:lnTo>
                <a:lnTo>
                  <a:pt x="10106" y="78539"/>
                </a:lnTo>
                <a:lnTo>
                  <a:pt x="37666" y="37666"/>
                </a:lnTo>
                <a:lnTo>
                  <a:pt x="78539" y="10106"/>
                </a:lnTo>
                <a:lnTo>
                  <a:pt x="128587" y="0"/>
                </a:lnTo>
                <a:lnTo>
                  <a:pt x="178635" y="10106"/>
                </a:lnTo>
                <a:lnTo>
                  <a:pt x="219508" y="37666"/>
                </a:lnTo>
                <a:lnTo>
                  <a:pt x="247068" y="78539"/>
                </a:lnTo>
                <a:lnTo>
                  <a:pt x="257174" y="128587"/>
                </a:lnTo>
                <a:lnTo>
                  <a:pt x="247068" y="178635"/>
                </a:lnTo>
                <a:lnTo>
                  <a:pt x="219508" y="219508"/>
                </a:lnTo>
                <a:lnTo>
                  <a:pt x="178635" y="247068"/>
                </a:lnTo>
                <a:lnTo>
                  <a:pt x="128587" y="257174"/>
                </a:lnTo>
                <a:close/>
              </a:path>
            </a:pathLst>
          </a:custGeom>
          <a:solidFill>
            <a:srgbClr val="FF5757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15"/>
          <p:cNvSpPr/>
          <p:nvPr/>
        </p:nvSpPr>
        <p:spPr>
          <a:xfrm>
            <a:off x="16540413" y="9612477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4" y="128587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1B2032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16"/>
          <p:cNvSpPr/>
          <p:nvPr/>
        </p:nvSpPr>
        <p:spPr>
          <a:xfrm>
            <a:off x="17069097" y="9613278"/>
            <a:ext cx="260350" cy="255904"/>
          </a:xfrm>
          <a:custGeom>
            <a:avLst/>
            <a:gdLst/>
            <a:ahLst/>
            <a:cxnLst/>
            <a:rect l="l" t="t" r="r" b="b"/>
            <a:pathLst>
              <a:path w="260350" h="255904">
                <a:moveTo>
                  <a:pt x="130068" y="255574"/>
                </a:moveTo>
                <a:lnTo>
                  <a:pt x="92311" y="250073"/>
                </a:lnTo>
                <a:lnTo>
                  <a:pt x="50705" y="229376"/>
                </a:lnTo>
                <a:lnTo>
                  <a:pt x="17175" y="191805"/>
                </a:lnTo>
                <a:lnTo>
                  <a:pt x="833" y="144487"/>
                </a:lnTo>
                <a:lnTo>
                  <a:pt x="0" y="136177"/>
                </a:lnTo>
                <a:lnTo>
                  <a:pt x="0" y="119396"/>
                </a:lnTo>
                <a:lnTo>
                  <a:pt x="13169" y="71133"/>
                </a:lnTo>
                <a:lnTo>
                  <a:pt x="44135" y="31494"/>
                </a:lnTo>
                <a:lnTo>
                  <a:pt x="80293" y="9727"/>
                </a:lnTo>
                <a:lnTo>
                  <a:pt x="117319" y="613"/>
                </a:lnTo>
                <a:lnTo>
                  <a:pt x="130068" y="0"/>
                </a:lnTo>
                <a:lnTo>
                  <a:pt x="136458" y="153"/>
                </a:lnTo>
                <a:lnTo>
                  <a:pt x="173880" y="7466"/>
                </a:lnTo>
                <a:lnTo>
                  <a:pt x="209432" y="26197"/>
                </a:lnTo>
                <a:lnTo>
                  <a:pt x="242961" y="63768"/>
                </a:lnTo>
                <a:lnTo>
                  <a:pt x="259304" y="111086"/>
                </a:lnTo>
                <a:lnTo>
                  <a:pt x="260137" y="127787"/>
                </a:lnTo>
                <a:lnTo>
                  <a:pt x="260137" y="136177"/>
                </a:lnTo>
                <a:lnTo>
                  <a:pt x="246968" y="184441"/>
                </a:lnTo>
                <a:lnTo>
                  <a:pt x="216002" y="224079"/>
                </a:lnTo>
                <a:lnTo>
                  <a:pt x="179843" y="245847"/>
                </a:lnTo>
                <a:lnTo>
                  <a:pt x="142817" y="254960"/>
                </a:lnTo>
                <a:lnTo>
                  <a:pt x="130068" y="255574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16011258" y="9612477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5" y="128587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204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3369573" y="7282929"/>
            <a:ext cx="590550" cy="590550"/>
          </a:xfrm>
          <a:custGeom>
            <a:avLst/>
            <a:gdLst/>
            <a:ahLst/>
            <a:cxnLst/>
            <a:rect l="l" t="t" r="r" b="b"/>
            <a:pathLst>
              <a:path w="590550" h="590550">
                <a:moveTo>
                  <a:pt x="588783" y="590549"/>
                </a:moveTo>
                <a:lnTo>
                  <a:pt x="1766" y="590549"/>
                </a:lnTo>
                <a:lnTo>
                  <a:pt x="0" y="588783"/>
                </a:lnTo>
                <a:lnTo>
                  <a:pt x="0" y="1766"/>
                </a:lnTo>
                <a:lnTo>
                  <a:pt x="1766" y="0"/>
                </a:lnTo>
                <a:lnTo>
                  <a:pt x="588783" y="0"/>
                </a:lnTo>
                <a:lnTo>
                  <a:pt x="590549" y="1766"/>
                </a:lnTo>
                <a:lnTo>
                  <a:pt x="590549" y="7909"/>
                </a:lnTo>
                <a:lnTo>
                  <a:pt x="7909" y="7909"/>
                </a:lnTo>
                <a:lnTo>
                  <a:pt x="7909" y="582640"/>
                </a:lnTo>
                <a:lnTo>
                  <a:pt x="590549" y="582640"/>
                </a:lnTo>
                <a:lnTo>
                  <a:pt x="590549" y="588783"/>
                </a:lnTo>
                <a:lnTo>
                  <a:pt x="588783" y="590549"/>
                </a:lnTo>
                <a:close/>
              </a:path>
              <a:path w="590550" h="590550">
                <a:moveTo>
                  <a:pt x="590549" y="582640"/>
                </a:moveTo>
                <a:lnTo>
                  <a:pt x="582640" y="582640"/>
                </a:lnTo>
                <a:lnTo>
                  <a:pt x="582640" y="7909"/>
                </a:lnTo>
                <a:lnTo>
                  <a:pt x="590549" y="7909"/>
                </a:lnTo>
                <a:lnTo>
                  <a:pt x="590549" y="58264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2440940" cy="1503680"/>
          </a:xfrm>
          <a:custGeom>
            <a:avLst/>
            <a:gdLst/>
            <a:ahLst/>
            <a:cxnLst/>
            <a:rect l="l" t="t" r="r" b="b"/>
            <a:pathLst>
              <a:path w="2440940" h="1503680">
                <a:moveTo>
                  <a:pt x="0" y="0"/>
                </a:moveTo>
                <a:lnTo>
                  <a:pt x="2440432" y="0"/>
                </a:lnTo>
                <a:lnTo>
                  <a:pt x="2440432" y="1503661"/>
                </a:lnTo>
                <a:lnTo>
                  <a:pt x="0" y="1503661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17259300" y="8619273"/>
            <a:ext cx="1028700" cy="1668145"/>
          </a:xfrm>
          <a:custGeom>
            <a:avLst/>
            <a:gdLst/>
            <a:ahLst/>
            <a:cxnLst/>
            <a:rect l="l" t="t" r="r" b="b"/>
            <a:pathLst>
              <a:path w="1028700" h="1668145">
                <a:moveTo>
                  <a:pt x="0" y="0"/>
                </a:moveTo>
                <a:lnTo>
                  <a:pt x="1028699" y="0"/>
                </a:lnTo>
                <a:lnTo>
                  <a:pt x="1028699" y="1667726"/>
                </a:lnTo>
                <a:lnTo>
                  <a:pt x="0" y="1667726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490099" y="7403913"/>
            <a:ext cx="352425" cy="352425"/>
          </a:xfrm>
          <a:custGeom>
            <a:avLst/>
            <a:gdLst/>
            <a:ahLst/>
            <a:cxnLst/>
            <a:rect l="l" t="t" r="r" b="b"/>
            <a:pathLst>
              <a:path w="352425" h="352425">
                <a:moveTo>
                  <a:pt x="313601" y="352381"/>
                </a:moveTo>
                <a:lnTo>
                  <a:pt x="176212" y="214641"/>
                </a:lnTo>
                <a:lnTo>
                  <a:pt x="38823" y="352287"/>
                </a:lnTo>
                <a:lnTo>
                  <a:pt x="0" y="313364"/>
                </a:lnTo>
                <a:lnTo>
                  <a:pt x="137389" y="175624"/>
                </a:lnTo>
                <a:lnTo>
                  <a:pt x="0" y="38922"/>
                </a:lnTo>
                <a:lnTo>
                  <a:pt x="38823" y="0"/>
                </a:lnTo>
                <a:lnTo>
                  <a:pt x="176212" y="137740"/>
                </a:lnTo>
                <a:lnTo>
                  <a:pt x="312659" y="0"/>
                </a:lnTo>
                <a:lnTo>
                  <a:pt x="351482" y="37977"/>
                </a:lnTo>
                <a:lnTo>
                  <a:pt x="214093" y="175718"/>
                </a:lnTo>
                <a:lnTo>
                  <a:pt x="352424" y="313459"/>
                </a:lnTo>
                <a:lnTo>
                  <a:pt x="313601" y="35238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1028700" y="8486914"/>
            <a:ext cx="1463040" cy="209550"/>
          </a:xfrm>
          <a:custGeom>
            <a:avLst/>
            <a:gdLst/>
            <a:ahLst/>
            <a:cxnLst/>
            <a:rect l="l" t="t" r="r" b="b"/>
            <a:pathLst>
              <a:path w="1463039" h="209550">
                <a:moveTo>
                  <a:pt x="361950" y="0"/>
                </a:moveTo>
                <a:lnTo>
                  <a:pt x="222313" y="0"/>
                </a:lnTo>
                <a:lnTo>
                  <a:pt x="0" y="209270"/>
                </a:lnTo>
                <a:lnTo>
                  <a:pt x="139623" y="209270"/>
                </a:lnTo>
                <a:lnTo>
                  <a:pt x="361950" y="0"/>
                </a:lnTo>
                <a:close/>
              </a:path>
              <a:path w="1463039" h="209550">
                <a:moveTo>
                  <a:pt x="724319" y="0"/>
                </a:moveTo>
                <a:lnTo>
                  <a:pt x="584695" y="0"/>
                </a:lnTo>
                <a:lnTo>
                  <a:pt x="362369" y="209270"/>
                </a:lnTo>
                <a:lnTo>
                  <a:pt x="501992" y="209270"/>
                </a:lnTo>
                <a:lnTo>
                  <a:pt x="724319" y="0"/>
                </a:lnTo>
                <a:close/>
              </a:path>
              <a:path w="1463039" h="209550">
                <a:moveTo>
                  <a:pt x="1100048" y="0"/>
                </a:moveTo>
                <a:lnTo>
                  <a:pt x="960424" y="0"/>
                </a:lnTo>
                <a:lnTo>
                  <a:pt x="738098" y="209270"/>
                </a:lnTo>
                <a:lnTo>
                  <a:pt x="877722" y="209270"/>
                </a:lnTo>
                <a:lnTo>
                  <a:pt x="1100048" y="0"/>
                </a:lnTo>
                <a:close/>
              </a:path>
              <a:path w="1463039" h="209550">
                <a:moveTo>
                  <a:pt x="1462417" y="0"/>
                </a:moveTo>
                <a:lnTo>
                  <a:pt x="1322793" y="0"/>
                </a:lnTo>
                <a:lnTo>
                  <a:pt x="1100467" y="209270"/>
                </a:lnTo>
                <a:lnTo>
                  <a:pt x="1240091" y="209270"/>
                </a:lnTo>
                <a:lnTo>
                  <a:pt x="1462417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2491549" y="8486914"/>
            <a:ext cx="1468755" cy="209550"/>
          </a:xfrm>
          <a:custGeom>
            <a:avLst/>
            <a:gdLst/>
            <a:ahLst/>
            <a:cxnLst/>
            <a:rect l="l" t="t" r="r" b="b"/>
            <a:pathLst>
              <a:path w="1468754" h="209550">
                <a:moveTo>
                  <a:pt x="361950" y="0"/>
                </a:moveTo>
                <a:lnTo>
                  <a:pt x="222326" y="0"/>
                </a:lnTo>
                <a:lnTo>
                  <a:pt x="0" y="209270"/>
                </a:lnTo>
                <a:lnTo>
                  <a:pt x="139623" y="209270"/>
                </a:lnTo>
                <a:lnTo>
                  <a:pt x="361950" y="0"/>
                </a:lnTo>
                <a:close/>
              </a:path>
              <a:path w="1468754" h="209550">
                <a:moveTo>
                  <a:pt x="743915" y="0"/>
                </a:moveTo>
                <a:lnTo>
                  <a:pt x="604291" y="0"/>
                </a:lnTo>
                <a:lnTo>
                  <a:pt x="381965" y="209270"/>
                </a:lnTo>
                <a:lnTo>
                  <a:pt x="521589" y="209270"/>
                </a:lnTo>
                <a:lnTo>
                  <a:pt x="743915" y="0"/>
                </a:lnTo>
                <a:close/>
              </a:path>
              <a:path w="1468754" h="209550">
                <a:moveTo>
                  <a:pt x="1106284" y="0"/>
                </a:moveTo>
                <a:lnTo>
                  <a:pt x="966660" y="0"/>
                </a:lnTo>
                <a:lnTo>
                  <a:pt x="744334" y="209270"/>
                </a:lnTo>
                <a:lnTo>
                  <a:pt x="883958" y="209270"/>
                </a:lnTo>
                <a:lnTo>
                  <a:pt x="1106284" y="0"/>
                </a:lnTo>
                <a:close/>
              </a:path>
              <a:path w="1468754" h="209550">
                <a:moveTo>
                  <a:pt x="1468666" y="0"/>
                </a:moveTo>
                <a:lnTo>
                  <a:pt x="1329042" y="0"/>
                </a:lnTo>
                <a:lnTo>
                  <a:pt x="1106716" y="209270"/>
                </a:lnTo>
                <a:lnTo>
                  <a:pt x="1246339" y="209270"/>
                </a:lnTo>
                <a:lnTo>
                  <a:pt x="1468666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691461" y="0"/>
            <a:ext cx="8191499" cy="10282587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016000" y="1487169"/>
            <a:ext cx="7323455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215" dirty="0"/>
              <a:t>USER</a:t>
            </a:r>
            <a:r>
              <a:rPr sz="5600" spc="-265" dirty="0"/>
              <a:t> </a:t>
            </a:r>
            <a:r>
              <a:rPr sz="5600" spc="150" dirty="0"/>
              <a:t>CASE</a:t>
            </a:r>
            <a:r>
              <a:rPr sz="5600" spc="-265" dirty="0"/>
              <a:t> </a:t>
            </a:r>
            <a:r>
              <a:rPr sz="5600" spc="445" dirty="0"/>
              <a:t>DIAGRAM</a:t>
            </a:r>
            <a:endParaRPr sz="5600" dirty="0"/>
          </a:p>
        </p:txBody>
      </p:sp>
      <p:sp>
        <p:nvSpPr>
          <p:cNvPr id="11" name="object 11"/>
          <p:cNvSpPr txBox="1"/>
          <p:nvPr/>
        </p:nvSpPr>
        <p:spPr>
          <a:xfrm>
            <a:off x="1029940" y="7282929"/>
            <a:ext cx="2341245" cy="59055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119380" rIns="0" bIns="0" rtlCol="0">
            <a:spAutoFit/>
          </a:bodyPr>
          <a:lstStyle/>
          <a:p>
            <a:pPr marL="501650">
              <a:lnSpc>
                <a:spcPct val="100000"/>
              </a:lnSpc>
              <a:spcBef>
                <a:spcPts val="940"/>
              </a:spcBef>
            </a:pPr>
            <a:r>
              <a:rPr sz="2100" b="1" spc="65" dirty="0">
                <a:solidFill>
                  <a:srgbClr val="004AAC"/>
                </a:solidFill>
                <a:latin typeface="Trebuchet MS"/>
                <a:cs typeface="Trebuchet MS"/>
              </a:rPr>
              <a:t>CLIK</a:t>
            </a:r>
            <a:r>
              <a:rPr sz="2100" b="1" spc="-125" dirty="0">
                <a:solidFill>
                  <a:srgbClr val="004AAC"/>
                </a:solidFill>
                <a:latin typeface="Trebuchet MS"/>
                <a:cs typeface="Trebuchet MS"/>
              </a:rPr>
              <a:t> </a:t>
            </a:r>
            <a:r>
              <a:rPr sz="2100" b="1" spc="55" dirty="0">
                <a:solidFill>
                  <a:srgbClr val="004AAC"/>
                </a:solidFill>
                <a:latin typeface="Trebuchet MS"/>
                <a:cs typeface="Trebuchet MS"/>
              </a:rPr>
              <a:t>HERE</a:t>
            </a:r>
            <a:endParaRPr sz="2100" dirty="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12237" y="4321452"/>
            <a:ext cx="8615045" cy="15779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5100"/>
              </a:lnSpc>
              <a:spcBef>
                <a:spcPts val="95"/>
              </a:spcBef>
            </a:pPr>
            <a:r>
              <a:rPr sz="2950" b="1" spc="5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2950" b="1" spc="135" dirty="0">
                <a:solidFill>
                  <a:srgbClr val="FFFFFF"/>
                </a:solidFill>
                <a:latin typeface="Trebuchet MS"/>
                <a:cs typeface="Trebuchet MS"/>
              </a:rPr>
              <a:t>user </a:t>
            </a:r>
            <a:r>
              <a:rPr sz="2950" b="1" spc="110" dirty="0">
                <a:solidFill>
                  <a:srgbClr val="FFFFFF"/>
                </a:solidFill>
                <a:latin typeface="Trebuchet MS"/>
                <a:cs typeface="Trebuchet MS"/>
              </a:rPr>
              <a:t>queries </a:t>
            </a:r>
            <a:r>
              <a:rPr sz="2950" b="1" spc="215" dirty="0">
                <a:solidFill>
                  <a:srgbClr val="FFFFFF"/>
                </a:solidFill>
                <a:latin typeface="Trebuchet MS"/>
                <a:cs typeface="Trebuchet MS"/>
              </a:rPr>
              <a:t>a command </a:t>
            </a:r>
            <a:r>
              <a:rPr sz="2950" b="1" spc="140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2950" b="1" spc="120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2950" b="1" spc="114" dirty="0">
                <a:solidFill>
                  <a:srgbClr val="FFFFFF"/>
                </a:solidFill>
                <a:latin typeface="Trebuchet MS"/>
                <a:cs typeface="Trebuchet MS"/>
              </a:rPr>
              <a:t>system. </a:t>
            </a:r>
            <a:r>
              <a:rPr sz="2950" b="1" spc="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60" dirty="0">
                <a:solidFill>
                  <a:srgbClr val="FFFFFF"/>
                </a:solidFill>
                <a:latin typeface="Trebuchet MS"/>
                <a:cs typeface="Trebuchet MS"/>
              </a:rPr>
              <a:t>System</a:t>
            </a:r>
            <a:r>
              <a:rPr sz="295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40" dirty="0">
                <a:solidFill>
                  <a:srgbClr val="FFFFFF"/>
                </a:solidFill>
                <a:latin typeface="Trebuchet MS"/>
                <a:cs typeface="Trebuchet MS"/>
              </a:rPr>
              <a:t>then</a:t>
            </a:r>
            <a:r>
              <a:rPr sz="295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10" dirty="0">
                <a:solidFill>
                  <a:srgbClr val="FFFFFF"/>
                </a:solidFill>
                <a:latin typeface="Trebuchet MS"/>
                <a:cs typeface="Trebuchet MS"/>
              </a:rPr>
              <a:t>interprets</a:t>
            </a:r>
            <a:r>
              <a:rPr sz="295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70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295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9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95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00" dirty="0">
                <a:solidFill>
                  <a:srgbClr val="FFFFFF"/>
                </a:solidFill>
                <a:latin typeface="Trebuchet MS"/>
                <a:cs typeface="Trebuchet MS"/>
              </a:rPr>
              <a:t>fetches</a:t>
            </a:r>
            <a:r>
              <a:rPr sz="295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05" dirty="0">
                <a:solidFill>
                  <a:srgbClr val="FFFFFF"/>
                </a:solidFill>
                <a:latin typeface="Trebuchet MS"/>
                <a:cs typeface="Trebuchet MS"/>
              </a:rPr>
              <a:t>answer. </a:t>
            </a:r>
            <a:r>
              <a:rPr sz="2950" b="1" spc="-869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5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95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40" dirty="0">
                <a:solidFill>
                  <a:srgbClr val="FFFFFF"/>
                </a:solidFill>
                <a:latin typeface="Trebuchet MS"/>
                <a:cs typeface="Trebuchet MS"/>
              </a:rPr>
              <a:t>response</a:t>
            </a:r>
            <a:r>
              <a:rPr sz="2950" b="1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10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95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45" dirty="0">
                <a:solidFill>
                  <a:srgbClr val="FFFFFF"/>
                </a:solidFill>
                <a:latin typeface="Trebuchet MS"/>
                <a:cs typeface="Trebuchet MS"/>
              </a:rPr>
              <a:t>sent</a:t>
            </a:r>
            <a:r>
              <a:rPr sz="2950" b="1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50" dirty="0">
                <a:solidFill>
                  <a:srgbClr val="FFFFFF"/>
                </a:solidFill>
                <a:latin typeface="Trebuchet MS"/>
                <a:cs typeface="Trebuchet MS"/>
              </a:rPr>
              <a:t>back</a:t>
            </a:r>
            <a:r>
              <a:rPr sz="2950" b="1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4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95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12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950" b="1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950" b="1" spc="60" dirty="0">
                <a:solidFill>
                  <a:srgbClr val="FFFFFF"/>
                </a:solidFill>
                <a:latin typeface="Trebuchet MS"/>
                <a:cs typeface="Trebuchet MS"/>
              </a:rPr>
              <a:t>user.</a:t>
            </a:r>
            <a:endParaRPr sz="295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204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437803" y="791318"/>
            <a:ext cx="7829550" cy="7286624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3369573" y="7282929"/>
            <a:ext cx="590550" cy="590550"/>
          </a:xfrm>
          <a:custGeom>
            <a:avLst/>
            <a:gdLst/>
            <a:ahLst/>
            <a:cxnLst/>
            <a:rect l="l" t="t" r="r" b="b"/>
            <a:pathLst>
              <a:path w="590550" h="590550">
                <a:moveTo>
                  <a:pt x="588783" y="590549"/>
                </a:moveTo>
                <a:lnTo>
                  <a:pt x="1766" y="590549"/>
                </a:lnTo>
                <a:lnTo>
                  <a:pt x="0" y="588783"/>
                </a:lnTo>
                <a:lnTo>
                  <a:pt x="0" y="1766"/>
                </a:lnTo>
                <a:lnTo>
                  <a:pt x="1766" y="0"/>
                </a:lnTo>
                <a:lnTo>
                  <a:pt x="588783" y="0"/>
                </a:lnTo>
                <a:lnTo>
                  <a:pt x="590549" y="1766"/>
                </a:lnTo>
                <a:lnTo>
                  <a:pt x="590549" y="7909"/>
                </a:lnTo>
                <a:lnTo>
                  <a:pt x="7909" y="7909"/>
                </a:lnTo>
                <a:lnTo>
                  <a:pt x="7909" y="582640"/>
                </a:lnTo>
                <a:lnTo>
                  <a:pt x="590549" y="582640"/>
                </a:lnTo>
                <a:lnTo>
                  <a:pt x="590549" y="588783"/>
                </a:lnTo>
                <a:lnTo>
                  <a:pt x="588783" y="590549"/>
                </a:lnTo>
                <a:close/>
              </a:path>
              <a:path w="590550" h="590550">
                <a:moveTo>
                  <a:pt x="590549" y="582640"/>
                </a:moveTo>
                <a:lnTo>
                  <a:pt x="582640" y="582640"/>
                </a:lnTo>
                <a:lnTo>
                  <a:pt x="582640" y="7909"/>
                </a:lnTo>
                <a:lnTo>
                  <a:pt x="590549" y="7909"/>
                </a:lnTo>
                <a:lnTo>
                  <a:pt x="590549" y="58264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2440940" cy="1503680"/>
          </a:xfrm>
          <a:custGeom>
            <a:avLst/>
            <a:gdLst/>
            <a:ahLst/>
            <a:cxnLst/>
            <a:rect l="l" t="t" r="r" b="b"/>
            <a:pathLst>
              <a:path w="2440940" h="1503680">
                <a:moveTo>
                  <a:pt x="0" y="0"/>
                </a:moveTo>
                <a:lnTo>
                  <a:pt x="2440432" y="0"/>
                </a:lnTo>
                <a:lnTo>
                  <a:pt x="2440432" y="1503661"/>
                </a:lnTo>
                <a:lnTo>
                  <a:pt x="0" y="1503661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17259300" y="8619273"/>
            <a:ext cx="1028700" cy="1668145"/>
          </a:xfrm>
          <a:custGeom>
            <a:avLst/>
            <a:gdLst/>
            <a:ahLst/>
            <a:cxnLst/>
            <a:rect l="l" t="t" r="r" b="b"/>
            <a:pathLst>
              <a:path w="1028700" h="1668145">
                <a:moveTo>
                  <a:pt x="0" y="0"/>
                </a:moveTo>
                <a:lnTo>
                  <a:pt x="1028699" y="0"/>
                </a:lnTo>
                <a:lnTo>
                  <a:pt x="1028699" y="1667726"/>
                </a:lnTo>
                <a:lnTo>
                  <a:pt x="0" y="1667726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3490099" y="7403914"/>
            <a:ext cx="352425" cy="352425"/>
          </a:xfrm>
          <a:custGeom>
            <a:avLst/>
            <a:gdLst/>
            <a:ahLst/>
            <a:cxnLst/>
            <a:rect l="l" t="t" r="r" b="b"/>
            <a:pathLst>
              <a:path w="352425" h="352425">
                <a:moveTo>
                  <a:pt x="313601" y="352381"/>
                </a:moveTo>
                <a:lnTo>
                  <a:pt x="176212" y="214641"/>
                </a:lnTo>
                <a:lnTo>
                  <a:pt x="38823" y="352287"/>
                </a:lnTo>
                <a:lnTo>
                  <a:pt x="0" y="313364"/>
                </a:lnTo>
                <a:lnTo>
                  <a:pt x="137389" y="175624"/>
                </a:lnTo>
                <a:lnTo>
                  <a:pt x="0" y="38922"/>
                </a:lnTo>
                <a:lnTo>
                  <a:pt x="38823" y="0"/>
                </a:lnTo>
                <a:lnTo>
                  <a:pt x="176212" y="137740"/>
                </a:lnTo>
                <a:lnTo>
                  <a:pt x="312659" y="0"/>
                </a:lnTo>
                <a:lnTo>
                  <a:pt x="351482" y="37977"/>
                </a:lnTo>
                <a:lnTo>
                  <a:pt x="214093" y="175718"/>
                </a:lnTo>
                <a:lnTo>
                  <a:pt x="352424" y="313459"/>
                </a:lnTo>
                <a:lnTo>
                  <a:pt x="313601" y="35238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1028700" y="8486914"/>
            <a:ext cx="1463040" cy="209550"/>
          </a:xfrm>
          <a:custGeom>
            <a:avLst/>
            <a:gdLst/>
            <a:ahLst/>
            <a:cxnLst/>
            <a:rect l="l" t="t" r="r" b="b"/>
            <a:pathLst>
              <a:path w="1463039" h="209550">
                <a:moveTo>
                  <a:pt x="361950" y="0"/>
                </a:moveTo>
                <a:lnTo>
                  <a:pt x="222313" y="0"/>
                </a:lnTo>
                <a:lnTo>
                  <a:pt x="0" y="209270"/>
                </a:lnTo>
                <a:lnTo>
                  <a:pt x="139623" y="209270"/>
                </a:lnTo>
                <a:lnTo>
                  <a:pt x="361950" y="0"/>
                </a:lnTo>
                <a:close/>
              </a:path>
              <a:path w="1463039" h="209550">
                <a:moveTo>
                  <a:pt x="724319" y="0"/>
                </a:moveTo>
                <a:lnTo>
                  <a:pt x="584695" y="0"/>
                </a:lnTo>
                <a:lnTo>
                  <a:pt x="362369" y="209270"/>
                </a:lnTo>
                <a:lnTo>
                  <a:pt x="501992" y="209270"/>
                </a:lnTo>
                <a:lnTo>
                  <a:pt x="724319" y="0"/>
                </a:lnTo>
                <a:close/>
              </a:path>
              <a:path w="1463039" h="209550">
                <a:moveTo>
                  <a:pt x="1100048" y="0"/>
                </a:moveTo>
                <a:lnTo>
                  <a:pt x="960424" y="0"/>
                </a:lnTo>
                <a:lnTo>
                  <a:pt x="738098" y="209270"/>
                </a:lnTo>
                <a:lnTo>
                  <a:pt x="877722" y="209270"/>
                </a:lnTo>
                <a:lnTo>
                  <a:pt x="1100048" y="0"/>
                </a:lnTo>
                <a:close/>
              </a:path>
              <a:path w="1463039" h="209550">
                <a:moveTo>
                  <a:pt x="1462417" y="0"/>
                </a:moveTo>
                <a:lnTo>
                  <a:pt x="1322793" y="0"/>
                </a:lnTo>
                <a:lnTo>
                  <a:pt x="1100467" y="209270"/>
                </a:lnTo>
                <a:lnTo>
                  <a:pt x="1240091" y="209270"/>
                </a:lnTo>
                <a:lnTo>
                  <a:pt x="1462417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9" name="object 9"/>
          <p:cNvSpPr/>
          <p:nvPr/>
        </p:nvSpPr>
        <p:spPr>
          <a:xfrm>
            <a:off x="2491549" y="8486914"/>
            <a:ext cx="1468755" cy="209550"/>
          </a:xfrm>
          <a:custGeom>
            <a:avLst/>
            <a:gdLst/>
            <a:ahLst/>
            <a:cxnLst/>
            <a:rect l="l" t="t" r="r" b="b"/>
            <a:pathLst>
              <a:path w="1468754" h="209550">
                <a:moveTo>
                  <a:pt x="361950" y="0"/>
                </a:moveTo>
                <a:lnTo>
                  <a:pt x="222326" y="0"/>
                </a:lnTo>
                <a:lnTo>
                  <a:pt x="0" y="209270"/>
                </a:lnTo>
                <a:lnTo>
                  <a:pt x="139623" y="209270"/>
                </a:lnTo>
                <a:lnTo>
                  <a:pt x="361950" y="0"/>
                </a:lnTo>
                <a:close/>
              </a:path>
              <a:path w="1468754" h="209550">
                <a:moveTo>
                  <a:pt x="743915" y="0"/>
                </a:moveTo>
                <a:lnTo>
                  <a:pt x="604291" y="0"/>
                </a:lnTo>
                <a:lnTo>
                  <a:pt x="381965" y="209270"/>
                </a:lnTo>
                <a:lnTo>
                  <a:pt x="521589" y="209270"/>
                </a:lnTo>
                <a:lnTo>
                  <a:pt x="743915" y="0"/>
                </a:lnTo>
                <a:close/>
              </a:path>
              <a:path w="1468754" h="209550">
                <a:moveTo>
                  <a:pt x="1106284" y="0"/>
                </a:moveTo>
                <a:lnTo>
                  <a:pt x="966660" y="0"/>
                </a:lnTo>
                <a:lnTo>
                  <a:pt x="744334" y="209270"/>
                </a:lnTo>
                <a:lnTo>
                  <a:pt x="883958" y="209270"/>
                </a:lnTo>
                <a:lnTo>
                  <a:pt x="1106284" y="0"/>
                </a:lnTo>
                <a:close/>
              </a:path>
              <a:path w="1468754" h="209550">
                <a:moveTo>
                  <a:pt x="1468666" y="0"/>
                </a:moveTo>
                <a:lnTo>
                  <a:pt x="1329042" y="0"/>
                </a:lnTo>
                <a:lnTo>
                  <a:pt x="1106716" y="209270"/>
                </a:lnTo>
                <a:lnTo>
                  <a:pt x="1246339" y="209270"/>
                </a:lnTo>
                <a:lnTo>
                  <a:pt x="1468666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390" dirty="0"/>
              <a:t>APPLICATIONS</a:t>
            </a:r>
            <a:r>
              <a:rPr spc="-250" dirty="0"/>
              <a:t> </a:t>
            </a:r>
            <a:r>
              <a:rPr spc="155" dirty="0"/>
              <a:t>OF</a:t>
            </a:r>
            <a:r>
              <a:rPr spc="-245" dirty="0"/>
              <a:t> </a:t>
            </a:r>
            <a:r>
              <a:rPr spc="480" dirty="0"/>
              <a:t>AI</a:t>
            </a:r>
            <a:r>
              <a:rPr spc="-250" dirty="0"/>
              <a:t> </a:t>
            </a:r>
            <a:r>
              <a:rPr spc="695" dirty="0"/>
              <a:t>IN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016000" y="1436087"/>
            <a:ext cx="8300720" cy="9137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800" b="1" spc="405" dirty="0">
                <a:solidFill>
                  <a:srgbClr val="FFFFFF"/>
                </a:solidFill>
                <a:latin typeface="Trebuchet MS"/>
                <a:cs typeface="Trebuchet MS"/>
              </a:rPr>
              <a:t>PERSONAL</a:t>
            </a:r>
            <a:r>
              <a:rPr sz="5800" b="1" spc="-3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5800" b="1" spc="385" dirty="0">
                <a:solidFill>
                  <a:srgbClr val="FFFFFF"/>
                </a:solidFill>
                <a:latin typeface="Trebuchet MS"/>
                <a:cs typeface="Trebuchet MS"/>
              </a:rPr>
              <a:t>ASSISTANT</a:t>
            </a:r>
            <a:endParaRPr sz="5800" dirty="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29940" y="7282929"/>
            <a:ext cx="2341245" cy="59055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119380" rIns="0" bIns="0" rtlCol="0">
            <a:spAutoFit/>
          </a:bodyPr>
          <a:lstStyle/>
          <a:p>
            <a:pPr marL="501650">
              <a:lnSpc>
                <a:spcPct val="100000"/>
              </a:lnSpc>
              <a:spcBef>
                <a:spcPts val="940"/>
              </a:spcBef>
            </a:pPr>
            <a:r>
              <a:rPr sz="2100" b="1" spc="65" dirty="0">
                <a:solidFill>
                  <a:srgbClr val="004AAC"/>
                </a:solidFill>
                <a:latin typeface="Trebuchet MS"/>
                <a:cs typeface="Trebuchet MS"/>
              </a:rPr>
              <a:t>CLIK</a:t>
            </a:r>
            <a:r>
              <a:rPr sz="2100" b="1" spc="-125" dirty="0">
                <a:solidFill>
                  <a:srgbClr val="004AAC"/>
                </a:solidFill>
                <a:latin typeface="Trebuchet MS"/>
                <a:cs typeface="Trebuchet MS"/>
              </a:rPr>
              <a:t> </a:t>
            </a:r>
            <a:r>
              <a:rPr sz="2100" b="1" spc="55" dirty="0">
                <a:solidFill>
                  <a:srgbClr val="004AAC"/>
                </a:solidFill>
                <a:latin typeface="Trebuchet MS"/>
                <a:cs typeface="Trebuchet MS"/>
              </a:rPr>
              <a:t>HERE</a:t>
            </a:r>
            <a:endParaRPr sz="2100" dirty="0">
              <a:latin typeface="Trebuchet MS"/>
              <a:cs typeface="Trebuchet MS"/>
            </a:endParaRPr>
          </a:p>
        </p:txBody>
      </p:sp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14449" y="3725546"/>
            <a:ext cx="123825" cy="123824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14449" y="4220846"/>
            <a:ext cx="123825" cy="123824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14449" y="4716146"/>
            <a:ext cx="123825" cy="123824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1620390" y="3469635"/>
            <a:ext cx="7889240" cy="1511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sz="2800" b="1" spc="160" dirty="0">
                <a:solidFill>
                  <a:srgbClr val="FFFFFF"/>
                </a:solidFill>
                <a:latin typeface="Trebuchet MS"/>
                <a:cs typeface="Trebuchet MS"/>
              </a:rPr>
              <a:t>Smart</a:t>
            </a:r>
            <a:r>
              <a:rPr sz="2800" b="1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185" dirty="0">
                <a:solidFill>
                  <a:srgbClr val="FFFFFF"/>
                </a:solidFill>
                <a:latin typeface="Trebuchet MS"/>
                <a:cs typeface="Trebuchet MS"/>
              </a:rPr>
              <a:t>Homes</a:t>
            </a:r>
            <a:r>
              <a:rPr sz="280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95" dirty="0">
                <a:solidFill>
                  <a:srgbClr val="FFFFFF"/>
                </a:solidFill>
                <a:latin typeface="Trebuchet MS"/>
                <a:cs typeface="Trebuchet MS"/>
              </a:rPr>
              <a:t>Devices</a:t>
            </a:r>
            <a:r>
              <a:rPr sz="280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25" dirty="0">
                <a:solidFill>
                  <a:srgbClr val="FFFFFF"/>
                </a:solidFill>
                <a:latin typeface="Trebuchet MS"/>
                <a:cs typeface="Trebuchet MS"/>
              </a:rPr>
              <a:t>(Alexa,</a:t>
            </a:r>
            <a:r>
              <a:rPr sz="280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110" dirty="0">
                <a:solidFill>
                  <a:srgbClr val="FFFFFF"/>
                </a:solidFill>
                <a:latin typeface="Trebuchet MS"/>
                <a:cs typeface="Trebuchet MS"/>
              </a:rPr>
              <a:t>Google</a:t>
            </a:r>
            <a:r>
              <a:rPr sz="280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5" dirty="0">
                <a:solidFill>
                  <a:srgbClr val="FFFFFF"/>
                </a:solidFill>
                <a:latin typeface="Trebuchet MS"/>
                <a:cs typeface="Trebuchet MS"/>
              </a:rPr>
              <a:t>Fit</a:t>
            </a:r>
            <a:r>
              <a:rPr sz="280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-35" dirty="0">
                <a:solidFill>
                  <a:srgbClr val="FFFFFF"/>
                </a:solidFill>
                <a:latin typeface="Trebuchet MS"/>
                <a:cs typeface="Trebuchet MS"/>
              </a:rPr>
              <a:t>etc.) </a:t>
            </a:r>
            <a:r>
              <a:rPr sz="2800" b="1" spc="-8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85" dirty="0">
                <a:solidFill>
                  <a:srgbClr val="FFFFFF"/>
                </a:solidFill>
                <a:latin typeface="Trebuchet MS"/>
                <a:cs typeface="Trebuchet MS"/>
              </a:rPr>
              <a:t>Personalized</a:t>
            </a:r>
            <a:r>
              <a:rPr sz="280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125" dirty="0">
                <a:solidFill>
                  <a:srgbClr val="FFFFFF"/>
                </a:solidFill>
                <a:latin typeface="Trebuchet MS"/>
                <a:cs typeface="Trebuchet MS"/>
              </a:rPr>
              <a:t>User</a:t>
            </a:r>
            <a:r>
              <a:rPr sz="2800" b="1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55" dirty="0">
                <a:solidFill>
                  <a:srgbClr val="FFFFFF"/>
                </a:solidFill>
                <a:latin typeface="Trebuchet MS"/>
                <a:cs typeface="Trebuchet MS"/>
              </a:rPr>
              <a:t>Experience</a:t>
            </a:r>
            <a:endParaRPr sz="28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540"/>
              </a:spcBef>
            </a:pPr>
            <a:r>
              <a:rPr sz="2800" b="1" spc="140" dirty="0">
                <a:solidFill>
                  <a:srgbClr val="FFFFFF"/>
                </a:solidFill>
                <a:latin typeface="Trebuchet MS"/>
                <a:cs typeface="Trebuchet MS"/>
              </a:rPr>
              <a:t>Customer</a:t>
            </a:r>
            <a:r>
              <a:rPr sz="2800" b="1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55" dirty="0">
                <a:solidFill>
                  <a:srgbClr val="FFFFFF"/>
                </a:solidFill>
                <a:latin typeface="Trebuchet MS"/>
                <a:cs typeface="Trebuchet MS"/>
              </a:rPr>
              <a:t>Service</a:t>
            </a:r>
            <a:endParaRPr sz="2800" dirty="0">
              <a:latin typeface="Trebuchet MS"/>
              <a:cs typeface="Trebuchet MS"/>
            </a:endParaRPr>
          </a:p>
        </p:txBody>
      </p:sp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14449" y="5211446"/>
            <a:ext cx="123825" cy="123824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8170919" y="5024153"/>
            <a:ext cx="177228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335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800" b="1" spc="40" dirty="0">
                <a:solidFill>
                  <a:srgbClr val="FFFFFF"/>
                </a:solidFill>
                <a:latin typeface="Trebuchet MS"/>
                <a:cs typeface="Trebuchet MS"/>
              </a:rPr>
              <a:t>ee</a:t>
            </a:r>
            <a:r>
              <a:rPr sz="2800" b="1" spc="10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800" b="1" spc="1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b="1" spc="18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800" b="1" spc="17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800" b="1" spc="18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800" b="1" spc="-220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endParaRPr sz="2800" dirty="0">
              <a:latin typeface="Trebuchet MS"/>
              <a:cs typeface="Trebuchet MS"/>
            </a:endParaRPr>
          </a:p>
        </p:txBody>
      </p:sp>
      <p:pic>
        <p:nvPicPr>
          <p:cNvPr id="19" name="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14449" y="6202046"/>
            <a:ext cx="123825" cy="123824"/>
          </a:xfrm>
          <a:prstGeom prst="rect">
            <a:avLst/>
          </a:prstGeom>
        </p:spPr>
      </p:pic>
      <p:sp>
        <p:nvSpPr>
          <p:cNvPr id="20" name="object 20"/>
          <p:cNvSpPr txBox="1"/>
          <p:nvPr/>
        </p:nvSpPr>
        <p:spPr>
          <a:xfrm>
            <a:off x="1620390" y="4955535"/>
            <a:ext cx="6116955" cy="1511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  <a:tabLst>
                <a:tab pos="3124200" algn="l"/>
              </a:tabLst>
            </a:pPr>
            <a:r>
              <a:rPr sz="2800" b="1" spc="15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800" b="1" spc="14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800" b="1" spc="335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800" b="1" spc="1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b="1" spc="18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800" b="1" spc="1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b="1" spc="18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800" b="1" spc="10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800" b="1" spc="7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800" b="1" spc="19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800" b="1" spc="10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800" b="1" spc="1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b="1" spc="110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2800" b="1" spc="4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800" b="1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800" b="1" spc="22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2800" b="1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800" b="1" spc="7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800" b="1" spc="195" dirty="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sz="2800" b="1" spc="-80" dirty="0">
                <a:solidFill>
                  <a:srgbClr val="FFFFFF"/>
                </a:solidFill>
                <a:latin typeface="Trebuchet MS"/>
                <a:cs typeface="Trebuchet MS"/>
              </a:rPr>
              <a:t>(</a:t>
            </a:r>
            <a:r>
              <a:rPr sz="2800" b="1" spc="18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800" b="1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800" b="1" spc="17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800" b="1" spc="4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800" b="1" spc="14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800" b="1" spc="18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800" b="1" spc="2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800" b="1" spc="1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800" b="1" spc="18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800" b="1" spc="125" dirty="0">
                <a:solidFill>
                  <a:srgbClr val="FFFFFF"/>
                </a:solidFill>
                <a:latin typeface="Trebuchet MS"/>
                <a:cs typeface="Trebuchet MS"/>
              </a:rPr>
              <a:t>g  </a:t>
            </a:r>
            <a:r>
              <a:rPr sz="2800" b="1" spc="140" dirty="0">
                <a:solidFill>
                  <a:srgbClr val="FFFFFF"/>
                </a:solidFill>
                <a:latin typeface="Trebuchet MS"/>
                <a:cs typeface="Trebuchet MS"/>
              </a:rPr>
              <a:t>booking</a:t>
            </a:r>
            <a:r>
              <a:rPr sz="280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30" dirty="0">
                <a:solidFill>
                  <a:srgbClr val="FFFFFF"/>
                </a:solidFill>
                <a:latin typeface="Trebuchet MS"/>
                <a:cs typeface="Trebuchet MS"/>
              </a:rPr>
              <a:t>ticket,</a:t>
            </a:r>
            <a:r>
              <a:rPr sz="2800" b="1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-35" dirty="0">
                <a:solidFill>
                  <a:srgbClr val="FFFFFF"/>
                </a:solidFill>
                <a:latin typeface="Trebuchet MS"/>
                <a:cs typeface="Trebuchet MS"/>
              </a:rPr>
              <a:t>etc.)</a:t>
            </a:r>
            <a:endParaRPr sz="28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540"/>
              </a:spcBef>
            </a:pPr>
            <a:r>
              <a:rPr sz="2800" b="1" spc="19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2800" b="1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800" b="1" spc="80" dirty="0">
                <a:solidFill>
                  <a:srgbClr val="FFFFFF"/>
                </a:solidFill>
                <a:latin typeface="Trebuchet MS"/>
                <a:cs typeface="Trebuchet MS"/>
              </a:rPr>
              <a:t>Entry</a:t>
            </a:r>
            <a:endParaRPr sz="2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"/>
            <a:ext cx="18288000" cy="10287000"/>
            <a:chOff x="0" y="1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"/>
              <a:ext cx="18287998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78814" y="1"/>
              <a:ext cx="4935855" cy="2301240"/>
            </a:xfrm>
            <a:custGeom>
              <a:avLst/>
              <a:gdLst/>
              <a:ahLst/>
              <a:cxnLst/>
              <a:rect l="l" t="t" r="r" b="b"/>
              <a:pathLst>
                <a:path w="4935855" h="2301240">
                  <a:moveTo>
                    <a:pt x="0" y="0"/>
                  </a:moveTo>
                  <a:lnTo>
                    <a:pt x="4935587" y="0"/>
                  </a:lnTo>
                  <a:lnTo>
                    <a:pt x="4935587" y="2268422"/>
                  </a:lnTo>
                  <a:lnTo>
                    <a:pt x="4933001" y="2281273"/>
                  </a:lnTo>
                  <a:lnTo>
                    <a:pt x="4925946" y="2291755"/>
                  </a:lnTo>
                  <a:lnTo>
                    <a:pt x="4915470" y="2298815"/>
                  </a:lnTo>
                  <a:lnTo>
                    <a:pt x="4904265" y="2301071"/>
                  </a:lnTo>
                  <a:lnTo>
                    <a:pt x="505871" y="2301071"/>
                  </a:lnTo>
                  <a:lnTo>
                    <a:pt x="475456" y="2275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E5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"/>
              <a:ext cx="4881245" cy="10287000"/>
            </a:xfrm>
            <a:custGeom>
              <a:avLst/>
              <a:gdLst/>
              <a:ahLst/>
              <a:cxnLst/>
              <a:rect l="l" t="t" r="r" b="b"/>
              <a:pathLst>
                <a:path w="4881245" h="10287000">
                  <a:moveTo>
                    <a:pt x="0" y="10286998"/>
                  </a:moveTo>
                  <a:lnTo>
                    <a:pt x="4880801" y="10286998"/>
                  </a:lnTo>
                  <a:lnTo>
                    <a:pt x="4880801" y="0"/>
                  </a:lnTo>
                  <a:lnTo>
                    <a:pt x="0" y="0"/>
                  </a:lnTo>
                  <a:lnTo>
                    <a:pt x="0" y="10286998"/>
                  </a:lnTo>
                  <a:close/>
                </a:path>
              </a:pathLst>
            </a:custGeom>
            <a:solidFill>
              <a:srgbClr val="044BA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16672134" y="9663501"/>
              <a:ext cx="1178560" cy="196215"/>
            </a:xfrm>
            <a:custGeom>
              <a:avLst/>
              <a:gdLst/>
              <a:ahLst/>
              <a:cxnLst/>
              <a:rect l="l" t="t" r="r" b="b"/>
              <a:pathLst>
                <a:path w="1178559" h="196215">
                  <a:moveTo>
                    <a:pt x="1162569" y="195804"/>
                  </a:moveTo>
                  <a:lnTo>
                    <a:pt x="1156403" y="195804"/>
                  </a:lnTo>
                  <a:lnTo>
                    <a:pt x="1151423" y="195804"/>
                  </a:lnTo>
                  <a:lnTo>
                    <a:pt x="1146680" y="194162"/>
                  </a:lnTo>
                  <a:lnTo>
                    <a:pt x="967389" y="49478"/>
                  </a:lnTo>
                  <a:lnTo>
                    <a:pt x="792131" y="190879"/>
                  </a:lnTo>
                  <a:lnTo>
                    <a:pt x="785528" y="194572"/>
                  </a:lnTo>
                  <a:lnTo>
                    <a:pt x="778257" y="195804"/>
                  </a:lnTo>
                  <a:lnTo>
                    <a:pt x="770987" y="194572"/>
                  </a:lnTo>
                  <a:lnTo>
                    <a:pt x="764384" y="190879"/>
                  </a:lnTo>
                  <a:lnTo>
                    <a:pt x="589125" y="49478"/>
                  </a:lnTo>
                  <a:lnTo>
                    <a:pt x="413867" y="190879"/>
                  </a:lnTo>
                  <a:lnTo>
                    <a:pt x="407263" y="194572"/>
                  </a:lnTo>
                  <a:lnTo>
                    <a:pt x="399993" y="195804"/>
                  </a:lnTo>
                  <a:lnTo>
                    <a:pt x="392723" y="194572"/>
                  </a:lnTo>
                  <a:lnTo>
                    <a:pt x="386120" y="190879"/>
                  </a:lnTo>
                  <a:lnTo>
                    <a:pt x="210861" y="49478"/>
                  </a:lnTo>
                  <a:lnTo>
                    <a:pt x="35603" y="190879"/>
                  </a:lnTo>
                  <a:lnTo>
                    <a:pt x="27851" y="194855"/>
                  </a:lnTo>
                  <a:lnTo>
                    <a:pt x="19476" y="195598"/>
                  </a:lnTo>
                  <a:lnTo>
                    <a:pt x="11457" y="193220"/>
                  </a:lnTo>
                  <a:lnTo>
                    <a:pt x="4772" y="187831"/>
                  </a:lnTo>
                  <a:lnTo>
                    <a:pt x="752" y="180166"/>
                  </a:lnTo>
                  <a:lnTo>
                    <a:pt x="0" y="171885"/>
                  </a:lnTo>
                  <a:lnTo>
                    <a:pt x="2404" y="163956"/>
                  </a:lnTo>
                  <a:lnTo>
                    <a:pt x="7855" y="157346"/>
                  </a:lnTo>
                  <a:lnTo>
                    <a:pt x="196869" y="4924"/>
                  </a:lnTo>
                  <a:lnTo>
                    <a:pt x="203472" y="1231"/>
                  </a:lnTo>
                  <a:lnTo>
                    <a:pt x="210742" y="0"/>
                  </a:lnTo>
                  <a:lnTo>
                    <a:pt x="218013" y="1231"/>
                  </a:lnTo>
                  <a:lnTo>
                    <a:pt x="224616" y="4924"/>
                  </a:lnTo>
                  <a:lnTo>
                    <a:pt x="399875" y="146325"/>
                  </a:lnTo>
                  <a:lnTo>
                    <a:pt x="575133" y="4924"/>
                  </a:lnTo>
                  <a:lnTo>
                    <a:pt x="581736" y="1231"/>
                  </a:lnTo>
                  <a:lnTo>
                    <a:pt x="589007" y="0"/>
                  </a:lnTo>
                  <a:lnTo>
                    <a:pt x="596277" y="1231"/>
                  </a:lnTo>
                  <a:lnTo>
                    <a:pt x="602880" y="4924"/>
                  </a:lnTo>
                  <a:lnTo>
                    <a:pt x="778139" y="146325"/>
                  </a:lnTo>
                  <a:lnTo>
                    <a:pt x="953397" y="4924"/>
                  </a:lnTo>
                  <a:lnTo>
                    <a:pt x="960001" y="1231"/>
                  </a:lnTo>
                  <a:lnTo>
                    <a:pt x="967271" y="0"/>
                  </a:lnTo>
                  <a:lnTo>
                    <a:pt x="974541" y="1231"/>
                  </a:lnTo>
                  <a:lnTo>
                    <a:pt x="981145" y="4924"/>
                  </a:lnTo>
                  <a:lnTo>
                    <a:pt x="1170158" y="157346"/>
                  </a:lnTo>
                  <a:lnTo>
                    <a:pt x="1175709" y="163956"/>
                  </a:lnTo>
                  <a:lnTo>
                    <a:pt x="1178103" y="171885"/>
                  </a:lnTo>
                  <a:lnTo>
                    <a:pt x="1177295" y="180166"/>
                  </a:lnTo>
                  <a:lnTo>
                    <a:pt x="1173241" y="187831"/>
                  </a:lnTo>
                  <a:lnTo>
                    <a:pt x="1168972" y="192990"/>
                  </a:lnTo>
                  <a:lnTo>
                    <a:pt x="1162569" y="19580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16672134" y="9461720"/>
              <a:ext cx="1178560" cy="196215"/>
            </a:xfrm>
            <a:custGeom>
              <a:avLst/>
              <a:gdLst/>
              <a:ahLst/>
              <a:cxnLst/>
              <a:rect l="l" t="t" r="r" b="b"/>
              <a:pathLst>
                <a:path w="1178559" h="196215">
                  <a:moveTo>
                    <a:pt x="1162569" y="195804"/>
                  </a:moveTo>
                  <a:lnTo>
                    <a:pt x="1156403" y="195804"/>
                  </a:lnTo>
                  <a:lnTo>
                    <a:pt x="1151423" y="195804"/>
                  </a:lnTo>
                  <a:lnTo>
                    <a:pt x="1146680" y="194162"/>
                  </a:lnTo>
                  <a:lnTo>
                    <a:pt x="967389" y="49478"/>
                  </a:lnTo>
                  <a:lnTo>
                    <a:pt x="792131" y="190879"/>
                  </a:lnTo>
                  <a:lnTo>
                    <a:pt x="785528" y="194572"/>
                  </a:lnTo>
                  <a:lnTo>
                    <a:pt x="778257" y="195804"/>
                  </a:lnTo>
                  <a:lnTo>
                    <a:pt x="770987" y="194572"/>
                  </a:lnTo>
                  <a:lnTo>
                    <a:pt x="764384" y="190879"/>
                  </a:lnTo>
                  <a:lnTo>
                    <a:pt x="589125" y="49478"/>
                  </a:lnTo>
                  <a:lnTo>
                    <a:pt x="413867" y="190879"/>
                  </a:lnTo>
                  <a:lnTo>
                    <a:pt x="407263" y="194572"/>
                  </a:lnTo>
                  <a:lnTo>
                    <a:pt x="399993" y="195804"/>
                  </a:lnTo>
                  <a:lnTo>
                    <a:pt x="392723" y="194572"/>
                  </a:lnTo>
                  <a:lnTo>
                    <a:pt x="386120" y="190879"/>
                  </a:lnTo>
                  <a:lnTo>
                    <a:pt x="210861" y="49478"/>
                  </a:lnTo>
                  <a:lnTo>
                    <a:pt x="35603" y="190879"/>
                  </a:lnTo>
                  <a:lnTo>
                    <a:pt x="27851" y="194855"/>
                  </a:lnTo>
                  <a:lnTo>
                    <a:pt x="19476" y="195598"/>
                  </a:lnTo>
                  <a:lnTo>
                    <a:pt x="11457" y="193220"/>
                  </a:lnTo>
                  <a:lnTo>
                    <a:pt x="4772" y="187831"/>
                  </a:lnTo>
                  <a:lnTo>
                    <a:pt x="752" y="180166"/>
                  </a:lnTo>
                  <a:lnTo>
                    <a:pt x="0" y="171885"/>
                  </a:lnTo>
                  <a:lnTo>
                    <a:pt x="2404" y="163956"/>
                  </a:lnTo>
                  <a:lnTo>
                    <a:pt x="7855" y="157346"/>
                  </a:lnTo>
                  <a:lnTo>
                    <a:pt x="196869" y="4924"/>
                  </a:lnTo>
                  <a:lnTo>
                    <a:pt x="203472" y="1231"/>
                  </a:lnTo>
                  <a:lnTo>
                    <a:pt x="210742" y="0"/>
                  </a:lnTo>
                  <a:lnTo>
                    <a:pt x="218013" y="1231"/>
                  </a:lnTo>
                  <a:lnTo>
                    <a:pt x="224616" y="4924"/>
                  </a:lnTo>
                  <a:lnTo>
                    <a:pt x="399875" y="146325"/>
                  </a:lnTo>
                  <a:lnTo>
                    <a:pt x="575133" y="4924"/>
                  </a:lnTo>
                  <a:lnTo>
                    <a:pt x="581736" y="1231"/>
                  </a:lnTo>
                  <a:lnTo>
                    <a:pt x="589007" y="0"/>
                  </a:lnTo>
                  <a:lnTo>
                    <a:pt x="596277" y="1231"/>
                  </a:lnTo>
                  <a:lnTo>
                    <a:pt x="602880" y="4924"/>
                  </a:lnTo>
                  <a:lnTo>
                    <a:pt x="778139" y="146325"/>
                  </a:lnTo>
                  <a:lnTo>
                    <a:pt x="953397" y="4924"/>
                  </a:lnTo>
                  <a:lnTo>
                    <a:pt x="960001" y="1231"/>
                  </a:lnTo>
                  <a:lnTo>
                    <a:pt x="967271" y="0"/>
                  </a:lnTo>
                  <a:lnTo>
                    <a:pt x="974541" y="1231"/>
                  </a:lnTo>
                  <a:lnTo>
                    <a:pt x="981145" y="4924"/>
                  </a:lnTo>
                  <a:lnTo>
                    <a:pt x="1170158" y="157346"/>
                  </a:lnTo>
                  <a:lnTo>
                    <a:pt x="1175709" y="163956"/>
                  </a:lnTo>
                  <a:lnTo>
                    <a:pt x="1178103" y="171885"/>
                  </a:lnTo>
                  <a:lnTo>
                    <a:pt x="1177295" y="180166"/>
                  </a:lnTo>
                  <a:lnTo>
                    <a:pt x="1173241" y="187831"/>
                  </a:lnTo>
                  <a:lnTo>
                    <a:pt x="1168972" y="192990"/>
                  </a:lnTo>
                  <a:lnTo>
                    <a:pt x="1162569" y="195804"/>
                  </a:lnTo>
                  <a:close/>
                </a:path>
              </a:pathLst>
            </a:custGeom>
            <a:solidFill>
              <a:srgbClr val="FFDE5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16672134" y="9259942"/>
              <a:ext cx="1178560" cy="196215"/>
            </a:xfrm>
            <a:custGeom>
              <a:avLst/>
              <a:gdLst/>
              <a:ahLst/>
              <a:cxnLst/>
              <a:rect l="l" t="t" r="r" b="b"/>
              <a:pathLst>
                <a:path w="1178559" h="196215">
                  <a:moveTo>
                    <a:pt x="1162569" y="195804"/>
                  </a:moveTo>
                  <a:lnTo>
                    <a:pt x="1156403" y="195804"/>
                  </a:lnTo>
                  <a:lnTo>
                    <a:pt x="1151423" y="195804"/>
                  </a:lnTo>
                  <a:lnTo>
                    <a:pt x="1146680" y="194162"/>
                  </a:lnTo>
                  <a:lnTo>
                    <a:pt x="967389" y="49478"/>
                  </a:lnTo>
                  <a:lnTo>
                    <a:pt x="792131" y="190879"/>
                  </a:lnTo>
                  <a:lnTo>
                    <a:pt x="785528" y="194572"/>
                  </a:lnTo>
                  <a:lnTo>
                    <a:pt x="778257" y="195804"/>
                  </a:lnTo>
                  <a:lnTo>
                    <a:pt x="770987" y="194572"/>
                  </a:lnTo>
                  <a:lnTo>
                    <a:pt x="764384" y="190879"/>
                  </a:lnTo>
                  <a:lnTo>
                    <a:pt x="589125" y="49478"/>
                  </a:lnTo>
                  <a:lnTo>
                    <a:pt x="413867" y="190879"/>
                  </a:lnTo>
                  <a:lnTo>
                    <a:pt x="407263" y="194572"/>
                  </a:lnTo>
                  <a:lnTo>
                    <a:pt x="399993" y="195804"/>
                  </a:lnTo>
                  <a:lnTo>
                    <a:pt x="392723" y="194572"/>
                  </a:lnTo>
                  <a:lnTo>
                    <a:pt x="386120" y="190879"/>
                  </a:lnTo>
                  <a:lnTo>
                    <a:pt x="210861" y="49478"/>
                  </a:lnTo>
                  <a:lnTo>
                    <a:pt x="35603" y="190879"/>
                  </a:lnTo>
                  <a:lnTo>
                    <a:pt x="27851" y="194855"/>
                  </a:lnTo>
                  <a:lnTo>
                    <a:pt x="19476" y="195598"/>
                  </a:lnTo>
                  <a:lnTo>
                    <a:pt x="11457" y="193220"/>
                  </a:lnTo>
                  <a:lnTo>
                    <a:pt x="4772" y="187831"/>
                  </a:lnTo>
                  <a:lnTo>
                    <a:pt x="752" y="180166"/>
                  </a:lnTo>
                  <a:lnTo>
                    <a:pt x="0" y="171885"/>
                  </a:lnTo>
                  <a:lnTo>
                    <a:pt x="2404" y="163956"/>
                  </a:lnTo>
                  <a:lnTo>
                    <a:pt x="7855" y="157346"/>
                  </a:lnTo>
                  <a:lnTo>
                    <a:pt x="196869" y="4924"/>
                  </a:lnTo>
                  <a:lnTo>
                    <a:pt x="203472" y="1231"/>
                  </a:lnTo>
                  <a:lnTo>
                    <a:pt x="210742" y="0"/>
                  </a:lnTo>
                  <a:lnTo>
                    <a:pt x="218013" y="1231"/>
                  </a:lnTo>
                  <a:lnTo>
                    <a:pt x="224616" y="4924"/>
                  </a:lnTo>
                  <a:lnTo>
                    <a:pt x="399875" y="146325"/>
                  </a:lnTo>
                  <a:lnTo>
                    <a:pt x="575133" y="4924"/>
                  </a:lnTo>
                  <a:lnTo>
                    <a:pt x="581736" y="1231"/>
                  </a:lnTo>
                  <a:lnTo>
                    <a:pt x="589007" y="0"/>
                  </a:lnTo>
                  <a:lnTo>
                    <a:pt x="596277" y="1231"/>
                  </a:lnTo>
                  <a:lnTo>
                    <a:pt x="602880" y="4924"/>
                  </a:lnTo>
                  <a:lnTo>
                    <a:pt x="778139" y="146325"/>
                  </a:lnTo>
                  <a:lnTo>
                    <a:pt x="953397" y="4924"/>
                  </a:lnTo>
                  <a:lnTo>
                    <a:pt x="960001" y="1231"/>
                  </a:lnTo>
                  <a:lnTo>
                    <a:pt x="967271" y="0"/>
                  </a:lnTo>
                  <a:lnTo>
                    <a:pt x="974541" y="1231"/>
                  </a:lnTo>
                  <a:lnTo>
                    <a:pt x="981145" y="4924"/>
                  </a:lnTo>
                  <a:lnTo>
                    <a:pt x="1170158" y="157346"/>
                  </a:lnTo>
                  <a:lnTo>
                    <a:pt x="1175709" y="163956"/>
                  </a:lnTo>
                  <a:lnTo>
                    <a:pt x="1178103" y="171885"/>
                  </a:lnTo>
                  <a:lnTo>
                    <a:pt x="1177295" y="180166"/>
                  </a:lnTo>
                  <a:lnTo>
                    <a:pt x="1173241" y="187831"/>
                  </a:lnTo>
                  <a:lnTo>
                    <a:pt x="1168972" y="192990"/>
                  </a:lnTo>
                  <a:lnTo>
                    <a:pt x="1162569" y="19580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016000" y="1005017"/>
            <a:ext cx="3014980" cy="942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6000" spc="415" dirty="0"/>
              <a:t>I</a:t>
            </a:r>
            <a:r>
              <a:rPr sz="6000" spc="1340" dirty="0"/>
              <a:t>M</a:t>
            </a:r>
            <a:r>
              <a:rPr sz="6000" spc="270" dirty="0"/>
              <a:t>P</a:t>
            </a:r>
            <a:r>
              <a:rPr sz="6000" spc="560" dirty="0"/>
              <a:t>A</a:t>
            </a:r>
            <a:r>
              <a:rPr sz="6000" spc="225" dirty="0"/>
              <a:t>C</a:t>
            </a:r>
            <a:r>
              <a:rPr sz="6000" spc="-120" dirty="0"/>
              <a:t>T</a:t>
            </a:r>
            <a:endParaRPr sz="6000" dirty="0"/>
          </a:p>
        </p:txBody>
      </p:sp>
      <p:grpSp>
        <p:nvGrpSpPr>
          <p:cNvPr id="10" name="object 10"/>
          <p:cNvGrpSpPr/>
          <p:nvPr/>
        </p:nvGrpSpPr>
        <p:grpSpPr>
          <a:xfrm>
            <a:off x="1295399" y="2824086"/>
            <a:ext cx="123825" cy="5543550"/>
            <a:chOff x="1295399" y="2824086"/>
            <a:chExt cx="123825" cy="5543550"/>
          </a:xfrm>
        </p:grpSpPr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95399" y="2824086"/>
              <a:ext cx="104775" cy="10477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95399" y="4767186"/>
              <a:ext cx="104775" cy="104774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14449" y="5272011"/>
              <a:ext cx="104775" cy="104774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95399" y="7777086"/>
              <a:ext cx="104775" cy="104774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95399" y="8262861"/>
              <a:ext cx="104775" cy="104774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555650" y="2551030"/>
            <a:ext cx="13213715" cy="6921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27499"/>
              </a:lnSpc>
              <a:spcBef>
                <a:spcPts val="100"/>
              </a:spcBef>
            </a:pPr>
            <a:r>
              <a:rPr sz="2500" b="1" u="heavy" spc="-2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</a:rPr>
              <a:t>Healthcare:</a:t>
            </a:r>
            <a:r>
              <a:rPr sz="2500" b="1" spc="-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500" spc="-80" dirty="0">
                <a:solidFill>
                  <a:srgbClr val="FFFFFF"/>
                </a:solidFill>
                <a:latin typeface="Verdana"/>
                <a:cs typeface="Verdana"/>
              </a:rPr>
              <a:t>Virtual</a:t>
            </a:r>
            <a:r>
              <a:rPr sz="25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Verdana"/>
                <a:cs typeface="Verdana"/>
              </a:rPr>
              <a:t>assistants</a:t>
            </a:r>
            <a:r>
              <a:rPr sz="2500" spc="-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20" dirty="0">
                <a:solidFill>
                  <a:srgbClr val="FFFFFF"/>
                </a:solidFill>
                <a:latin typeface="Verdana"/>
                <a:cs typeface="Verdana"/>
              </a:rPr>
              <a:t>schedule</a:t>
            </a:r>
            <a:r>
              <a:rPr sz="2500" spc="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50" dirty="0">
                <a:solidFill>
                  <a:srgbClr val="FFFFFF"/>
                </a:solidFill>
                <a:latin typeface="Verdana"/>
                <a:cs typeface="Verdana"/>
              </a:rPr>
              <a:t>appointments</a:t>
            </a:r>
            <a:r>
              <a:rPr sz="2500" spc="-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6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500" spc="-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50" dirty="0">
                <a:solidFill>
                  <a:srgbClr val="FFFFFF"/>
                </a:solidFill>
                <a:latin typeface="Verdana"/>
                <a:cs typeface="Verdana"/>
              </a:rPr>
              <a:t>enter</a:t>
            </a:r>
            <a:r>
              <a:rPr sz="2500" spc="-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50" dirty="0">
                <a:solidFill>
                  <a:srgbClr val="FFFFFF"/>
                </a:solidFill>
                <a:latin typeface="Verdana"/>
                <a:cs typeface="Verdana"/>
              </a:rPr>
              <a:t>data</a:t>
            </a:r>
            <a:r>
              <a:rPr sz="2500" spc="7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70" dirty="0">
                <a:solidFill>
                  <a:srgbClr val="FFFFFF"/>
                </a:solidFill>
                <a:latin typeface="Verdana"/>
                <a:cs typeface="Verdana"/>
              </a:rPr>
              <a:t>into </a:t>
            </a:r>
            <a:r>
              <a:rPr sz="2500" spc="-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20" dirty="0">
                <a:solidFill>
                  <a:srgbClr val="FFFFFF"/>
                </a:solidFill>
                <a:latin typeface="Verdana"/>
                <a:cs typeface="Verdana"/>
              </a:rPr>
              <a:t>applications </a:t>
            </a:r>
            <a:r>
              <a:rPr sz="2500" spc="-65" dirty="0">
                <a:solidFill>
                  <a:srgbClr val="FFFFFF"/>
                </a:solidFill>
                <a:latin typeface="Verdana"/>
                <a:cs typeface="Verdana"/>
              </a:rPr>
              <a:t>easily. </a:t>
            </a:r>
            <a:r>
              <a:rPr sz="2500" spc="-254" dirty="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sz="25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25" dirty="0">
                <a:solidFill>
                  <a:srgbClr val="FFFFFF"/>
                </a:solidFill>
                <a:latin typeface="Verdana"/>
                <a:cs typeface="Verdana"/>
              </a:rPr>
              <a:t>also </a:t>
            </a:r>
            <a:r>
              <a:rPr sz="2500" spc="-20" dirty="0">
                <a:solidFill>
                  <a:srgbClr val="FFFFFF"/>
                </a:solidFill>
                <a:latin typeface="Verdana"/>
                <a:cs typeface="Verdana"/>
              </a:rPr>
              <a:t>aids </a:t>
            </a:r>
            <a:r>
              <a:rPr sz="2500" spc="-35" dirty="0">
                <a:solidFill>
                  <a:srgbClr val="FFFFFF"/>
                </a:solidFill>
                <a:latin typeface="Verdana"/>
                <a:cs typeface="Verdana"/>
              </a:rPr>
              <a:t>front-office </a:t>
            </a:r>
            <a:r>
              <a:rPr sz="2500" spc="-25" dirty="0">
                <a:solidFill>
                  <a:srgbClr val="FFFFFF"/>
                </a:solidFill>
                <a:latin typeface="Verdana"/>
                <a:cs typeface="Verdana"/>
              </a:rPr>
              <a:t>operations </a:t>
            </a:r>
            <a:r>
              <a:rPr sz="2500" spc="-45" dirty="0">
                <a:solidFill>
                  <a:srgbClr val="FFFFFF"/>
                </a:solidFill>
                <a:latin typeface="Verdana"/>
                <a:cs typeface="Verdana"/>
              </a:rPr>
              <a:t>by </a:t>
            </a:r>
            <a:r>
              <a:rPr sz="2500" spc="-5" dirty="0">
                <a:solidFill>
                  <a:srgbClr val="FFFFFF"/>
                </a:solidFill>
                <a:latin typeface="Verdana"/>
                <a:cs typeface="Verdana"/>
              </a:rPr>
              <a:t>accelerating </a:t>
            </a:r>
            <a:r>
              <a:rPr sz="2500" spc="-50" dirty="0">
                <a:solidFill>
                  <a:srgbClr val="FFFFFF"/>
                </a:solidFill>
                <a:latin typeface="Verdana"/>
                <a:cs typeface="Verdana"/>
              </a:rPr>
              <a:t>admissions, </a:t>
            </a:r>
            <a:r>
              <a:rPr sz="2500" spc="-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25" dirty="0">
                <a:solidFill>
                  <a:srgbClr val="FFFFFF"/>
                </a:solidFill>
                <a:latin typeface="Verdana"/>
                <a:cs typeface="Verdana"/>
              </a:rPr>
              <a:t>discharges, </a:t>
            </a:r>
            <a:r>
              <a:rPr sz="2500" spc="-65" dirty="0">
                <a:solidFill>
                  <a:srgbClr val="FFFFFF"/>
                </a:solidFill>
                <a:latin typeface="Verdana"/>
                <a:cs typeface="Verdana"/>
              </a:rPr>
              <a:t>transfers, </a:t>
            </a:r>
            <a:r>
              <a:rPr sz="2500" spc="-15" dirty="0">
                <a:solidFill>
                  <a:srgbClr val="FFFFFF"/>
                </a:solidFill>
                <a:latin typeface="Verdana"/>
                <a:cs typeface="Verdana"/>
              </a:rPr>
              <a:t>scheduling </a:t>
            </a:r>
            <a:r>
              <a:rPr sz="2500" spc="-60" dirty="0">
                <a:solidFill>
                  <a:srgbClr val="FFFFFF"/>
                </a:solidFill>
                <a:latin typeface="Verdana"/>
                <a:cs typeface="Verdana"/>
              </a:rPr>
              <a:t>patient </a:t>
            </a:r>
            <a:r>
              <a:rPr sz="2500" spc="-40" dirty="0">
                <a:solidFill>
                  <a:srgbClr val="FFFFFF"/>
                </a:solidFill>
                <a:latin typeface="Verdana"/>
                <a:cs typeface="Verdana"/>
              </a:rPr>
              <a:t>consultations, </a:t>
            </a:r>
            <a:r>
              <a:rPr sz="2500" spc="-6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500" spc="-30" dirty="0">
                <a:solidFill>
                  <a:srgbClr val="FFFFFF"/>
                </a:solidFill>
                <a:latin typeface="Verdana"/>
                <a:cs typeface="Verdana"/>
              </a:rPr>
              <a:t>sending </a:t>
            </a:r>
            <a:r>
              <a:rPr sz="2500" spc="-6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500" spc="-40" dirty="0">
                <a:solidFill>
                  <a:srgbClr val="FFFFFF"/>
                </a:solidFill>
                <a:latin typeface="Verdana"/>
                <a:cs typeface="Verdana"/>
              </a:rPr>
              <a:t>receiving </a:t>
            </a:r>
            <a:r>
              <a:rPr sz="2500" spc="-35" dirty="0">
                <a:solidFill>
                  <a:srgbClr val="FFFFFF"/>
                </a:solidFill>
                <a:latin typeface="Verdana"/>
                <a:cs typeface="Verdana"/>
              </a:rPr>
              <a:t> referrals</a:t>
            </a:r>
            <a:r>
              <a:rPr sz="2500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90" dirty="0">
                <a:solidFill>
                  <a:srgbClr val="FFFFFF"/>
                </a:solidFill>
                <a:latin typeface="Verdana"/>
                <a:cs typeface="Verdana"/>
              </a:rPr>
              <a:t>with</a:t>
            </a:r>
            <a:r>
              <a:rPr sz="2500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5" dirty="0">
                <a:solidFill>
                  <a:srgbClr val="FFFFFF"/>
                </a:solidFill>
                <a:latin typeface="Verdana"/>
                <a:cs typeface="Verdana"/>
              </a:rPr>
              <a:t>easy</a:t>
            </a:r>
            <a:r>
              <a:rPr sz="2500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60" dirty="0">
                <a:solidFill>
                  <a:srgbClr val="FFFFFF"/>
                </a:solidFill>
                <a:latin typeface="Verdana"/>
                <a:cs typeface="Verdana"/>
              </a:rPr>
              <a:t>patient</a:t>
            </a:r>
            <a:r>
              <a:rPr sz="2500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10" dirty="0">
                <a:solidFill>
                  <a:srgbClr val="FFFFFF"/>
                </a:solidFill>
                <a:latin typeface="Verdana"/>
                <a:cs typeface="Verdana"/>
              </a:rPr>
              <a:t>medical</a:t>
            </a:r>
            <a:r>
              <a:rPr sz="2500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5" dirty="0">
                <a:solidFill>
                  <a:srgbClr val="FFFFFF"/>
                </a:solidFill>
                <a:latin typeface="Verdana"/>
                <a:cs typeface="Verdana"/>
              </a:rPr>
              <a:t>record</a:t>
            </a:r>
            <a:r>
              <a:rPr sz="2500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55" dirty="0">
                <a:solidFill>
                  <a:srgbClr val="FFFFFF"/>
                </a:solidFill>
                <a:latin typeface="Verdana"/>
                <a:cs typeface="Verdana"/>
              </a:rPr>
              <a:t>updates.</a:t>
            </a:r>
            <a:endParaRPr sz="250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100" dirty="0">
              <a:latin typeface="Verdana"/>
              <a:cs typeface="Verdana"/>
            </a:endParaRPr>
          </a:p>
          <a:p>
            <a:pPr marL="33655" marR="5715" algn="just">
              <a:lnSpc>
                <a:spcPct val="127400"/>
              </a:lnSpc>
            </a:pPr>
            <a:r>
              <a:rPr sz="2600" b="1" u="heavy" spc="-1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</a:rPr>
              <a:t>Food:</a:t>
            </a:r>
            <a:r>
              <a:rPr sz="2600" b="1" spc="-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600" spc="25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2600" spc="-114" dirty="0">
                <a:solidFill>
                  <a:srgbClr val="FFFFFF"/>
                </a:solidFill>
                <a:latin typeface="Verdana"/>
                <a:cs typeface="Verdana"/>
              </a:rPr>
              <a:t>virtual </a:t>
            </a:r>
            <a:r>
              <a:rPr sz="2600" spc="-40" dirty="0">
                <a:solidFill>
                  <a:srgbClr val="FFFFFF"/>
                </a:solidFill>
                <a:latin typeface="Verdana"/>
                <a:cs typeface="Verdana"/>
              </a:rPr>
              <a:t>assistant </a:t>
            </a:r>
            <a:r>
              <a:rPr sz="2600" spc="20" dirty="0">
                <a:solidFill>
                  <a:srgbClr val="FFFFFF"/>
                </a:solidFill>
                <a:latin typeface="Verdana"/>
                <a:cs typeface="Verdana"/>
              </a:rPr>
              <a:t>lets </a:t>
            </a:r>
            <a:r>
              <a:rPr sz="2600" spc="-65" dirty="0">
                <a:solidFill>
                  <a:srgbClr val="FFFFFF"/>
                </a:solidFill>
                <a:latin typeface="Verdana"/>
                <a:cs typeface="Verdana"/>
              </a:rPr>
              <a:t>you </a:t>
            </a:r>
            <a:r>
              <a:rPr sz="2600" spc="10" dirty="0">
                <a:solidFill>
                  <a:srgbClr val="FFFFFF"/>
                </a:solidFill>
                <a:latin typeface="Verdana"/>
                <a:cs typeface="Verdana"/>
              </a:rPr>
              <a:t>address </a:t>
            </a:r>
            <a:r>
              <a:rPr sz="2600" spc="-90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2600" spc="-5" dirty="0">
                <a:solidFill>
                  <a:srgbClr val="FFFFFF"/>
                </a:solidFill>
                <a:latin typeface="Verdana"/>
                <a:cs typeface="Verdana"/>
              </a:rPr>
              <a:t>customers’ </a:t>
            </a:r>
            <a:r>
              <a:rPr sz="2600" spc="-30" dirty="0">
                <a:solidFill>
                  <a:srgbClr val="FFFFFF"/>
                </a:solidFill>
                <a:latin typeface="Verdana"/>
                <a:cs typeface="Verdana"/>
              </a:rPr>
              <a:t>most </a:t>
            </a:r>
            <a:r>
              <a:rPr sz="2600" spc="-50" dirty="0">
                <a:solidFill>
                  <a:srgbClr val="FFFFFF"/>
                </a:solidFill>
                <a:latin typeface="Verdana"/>
                <a:cs typeface="Verdana"/>
              </a:rPr>
              <a:t>frequent </a:t>
            </a:r>
            <a:r>
              <a:rPr sz="2600" spc="-55" dirty="0">
                <a:solidFill>
                  <a:srgbClr val="FFFFFF"/>
                </a:solidFill>
                <a:latin typeface="Verdana"/>
                <a:cs typeface="Verdana"/>
              </a:rPr>
              <a:t>queries, </a:t>
            </a:r>
            <a:r>
              <a:rPr sz="2600" spc="-9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35" dirty="0">
                <a:solidFill>
                  <a:srgbClr val="FFFFFF"/>
                </a:solidFill>
                <a:latin typeface="Verdana"/>
                <a:cs typeface="Verdana"/>
              </a:rPr>
              <a:t>reducing order 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delay </a:t>
            </a:r>
            <a:r>
              <a:rPr sz="2600" spc="-85" dirty="0">
                <a:solidFill>
                  <a:srgbClr val="FFFFFF"/>
                </a:solidFill>
                <a:latin typeface="Verdana"/>
                <a:cs typeface="Verdana"/>
              </a:rPr>
              <a:t>time </a:t>
            </a:r>
            <a:r>
              <a:rPr sz="2600" spc="-6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easing </a:t>
            </a:r>
            <a:r>
              <a:rPr sz="2600" spc="-90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2600" spc="-35" dirty="0">
                <a:solidFill>
                  <a:srgbClr val="FFFFFF"/>
                </a:solidFill>
                <a:latin typeface="Verdana"/>
                <a:cs typeface="Verdana"/>
              </a:rPr>
              <a:t>order </a:t>
            </a:r>
            <a:r>
              <a:rPr sz="2600" spc="-60" dirty="0">
                <a:solidFill>
                  <a:srgbClr val="FFFFFF"/>
                </a:solidFill>
                <a:latin typeface="Verdana"/>
                <a:cs typeface="Verdana"/>
              </a:rPr>
              <a:t>tracking </a:t>
            </a:r>
            <a:r>
              <a:rPr sz="2600" spc="5" dirty="0">
                <a:solidFill>
                  <a:srgbClr val="FFFFFF"/>
                </a:solidFill>
                <a:latin typeface="Verdana"/>
                <a:cs typeface="Verdana"/>
              </a:rPr>
              <a:t>process. </a:t>
            </a:r>
            <a:r>
              <a:rPr sz="2600" spc="-270" dirty="0">
                <a:solidFill>
                  <a:srgbClr val="FFFFFF"/>
                </a:solidFill>
                <a:latin typeface="Verdana"/>
                <a:cs typeface="Verdana"/>
              </a:rPr>
              <a:t>It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provides </a:t>
            </a:r>
            <a:r>
              <a:rPr sz="2600" spc="-65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2600" spc="-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30" dirty="0">
                <a:solidFill>
                  <a:srgbClr val="FFFFFF"/>
                </a:solidFill>
                <a:latin typeface="Verdana"/>
                <a:cs typeface="Verdana"/>
              </a:rPr>
              <a:t>contactless </a:t>
            </a:r>
            <a:r>
              <a:rPr sz="2600" spc="-5" dirty="0">
                <a:solidFill>
                  <a:srgbClr val="FFFFFF"/>
                </a:solidFill>
                <a:latin typeface="Verdana"/>
                <a:cs typeface="Verdana"/>
              </a:rPr>
              <a:t>experience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30" dirty="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90" dirty="0">
                <a:solidFill>
                  <a:srgbClr val="FFFFFF"/>
                </a:solidFill>
                <a:latin typeface="Verdana"/>
                <a:cs typeface="Verdana"/>
              </a:rPr>
              <a:t>your</a:t>
            </a:r>
            <a:r>
              <a:rPr sz="2600" spc="-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35" dirty="0">
                <a:solidFill>
                  <a:srgbClr val="FFFFFF"/>
                </a:solidFill>
                <a:latin typeface="Verdana"/>
                <a:cs typeface="Verdana"/>
              </a:rPr>
              <a:t>customers,</a:t>
            </a:r>
            <a:r>
              <a:rPr sz="2600" spc="-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75" dirty="0">
                <a:solidFill>
                  <a:srgbClr val="FFFFFF"/>
                </a:solidFill>
                <a:latin typeface="Verdana"/>
                <a:cs typeface="Verdana"/>
              </a:rPr>
              <a:t>starting</a:t>
            </a:r>
            <a:r>
              <a:rPr sz="26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95" dirty="0">
                <a:solidFill>
                  <a:srgbClr val="FFFFFF"/>
                </a:solidFill>
                <a:latin typeface="Verdana"/>
                <a:cs typeface="Verdana"/>
              </a:rPr>
              <a:t>with</a:t>
            </a:r>
            <a:r>
              <a:rPr sz="2600" spc="-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55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60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45" dirty="0">
                <a:solidFill>
                  <a:srgbClr val="FFFFFF"/>
                </a:solidFill>
                <a:latin typeface="Verdana"/>
                <a:cs typeface="Verdana"/>
              </a:rPr>
              <a:t>meal</a:t>
            </a:r>
            <a:r>
              <a:rPr sz="2600" spc="-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55" dirty="0">
                <a:solidFill>
                  <a:srgbClr val="FFFFFF"/>
                </a:solidFill>
                <a:latin typeface="Verdana"/>
                <a:cs typeface="Verdana"/>
              </a:rPr>
              <a:t>ordering </a:t>
            </a:r>
            <a:r>
              <a:rPr sz="260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5" dirty="0">
                <a:solidFill>
                  <a:srgbClr val="FFFFFF"/>
                </a:solidFill>
                <a:latin typeface="Verdana"/>
                <a:cs typeface="Verdana"/>
              </a:rPr>
              <a:t>process </a:t>
            </a:r>
            <a:r>
              <a:rPr sz="2600" spc="-6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600" spc="-50" dirty="0">
                <a:solidFill>
                  <a:srgbClr val="FFFFFF"/>
                </a:solidFill>
                <a:latin typeface="Verdana"/>
                <a:cs typeface="Verdana"/>
              </a:rPr>
              <a:t>ending </a:t>
            </a:r>
            <a:r>
              <a:rPr sz="2600" spc="-95" dirty="0">
                <a:solidFill>
                  <a:srgbClr val="FFFFFF"/>
                </a:solidFill>
                <a:latin typeface="Verdana"/>
                <a:cs typeface="Verdana"/>
              </a:rPr>
              <a:t>with </a:t>
            </a:r>
            <a:r>
              <a:rPr sz="2600" spc="25" dirty="0">
                <a:solidFill>
                  <a:srgbClr val="FFFFFF"/>
                </a:solidFill>
                <a:latin typeface="Verdana"/>
                <a:cs typeface="Verdana"/>
              </a:rPr>
              <a:t>safe </a:t>
            </a:r>
            <a:r>
              <a:rPr sz="2600" spc="-75" dirty="0">
                <a:solidFill>
                  <a:srgbClr val="FFFFFF"/>
                </a:solidFill>
                <a:latin typeface="Verdana"/>
                <a:cs typeface="Verdana"/>
              </a:rPr>
              <a:t>payment </a:t>
            </a:r>
            <a:r>
              <a:rPr sz="2600" spc="-6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600" spc="-75" dirty="0">
                <a:solidFill>
                  <a:srgbClr val="FFFFFF"/>
                </a:solidFill>
                <a:latin typeface="Verdana"/>
                <a:cs typeface="Verdana"/>
              </a:rPr>
              <a:t>delivery, </a:t>
            </a:r>
            <a:r>
              <a:rPr sz="2600" spc="-35" dirty="0">
                <a:solidFill>
                  <a:srgbClr val="FFFFFF"/>
                </a:solidFill>
                <a:latin typeface="Verdana"/>
                <a:cs typeface="Verdana"/>
              </a:rPr>
              <a:t>offering </a:t>
            </a:r>
            <a:r>
              <a:rPr sz="2600" spc="-90" dirty="0">
                <a:solidFill>
                  <a:srgbClr val="FFFFFF"/>
                </a:solidFill>
                <a:latin typeface="Verdana"/>
                <a:cs typeface="Verdana"/>
              </a:rPr>
              <a:t>them </a:t>
            </a:r>
            <a:r>
              <a:rPr sz="2600" spc="-65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2600" spc="20" dirty="0">
                <a:solidFill>
                  <a:srgbClr val="FFFFFF"/>
                </a:solidFill>
                <a:latin typeface="Verdana"/>
                <a:cs typeface="Verdana"/>
              </a:rPr>
              <a:t>seamless </a:t>
            </a:r>
            <a:r>
              <a:rPr sz="2600" spc="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5" dirty="0">
                <a:solidFill>
                  <a:srgbClr val="FFFFFF"/>
                </a:solidFill>
                <a:latin typeface="Verdana"/>
                <a:cs typeface="Verdana"/>
              </a:rPr>
              <a:t>experience</a:t>
            </a:r>
            <a:r>
              <a:rPr sz="26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100" dirty="0">
                <a:solidFill>
                  <a:srgbClr val="FFFFFF"/>
                </a:solidFill>
                <a:latin typeface="Verdana"/>
                <a:cs typeface="Verdana"/>
              </a:rPr>
              <a:t>throughout.</a:t>
            </a:r>
            <a:endParaRPr sz="260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150" dirty="0">
              <a:latin typeface="Verdana"/>
              <a:cs typeface="Verdana"/>
            </a:endParaRPr>
          </a:p>
          <a:p>
            <a:pPr marL="12700" marR="5715" algn="just">
              <a:lnSpc>
                <a:spcPct val="127499"/>
              </a:lnSpc>
              <a:spcBef>
                <a:spcPts val="5"/>
              </a:spcBef>
            </a:pPr>
            <a:r>
              <a:rPr sz="2500" b="1" u="heavy" spc="-5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</a:rPr>
              <a:t>Travel: </a:t>
            </a:r>
            <a:r>
              <a:rPr sz="2500" spc="-80" dirty="0">
                <a:solidFill>
                  <a:srgbClr val="FFFFFF"/>
                </a:solidFill>
                <a:latin typeface="Verdana"/>
                <a:cs typeface="Verdana"/>
              </a:rPr>
              <a:t>Virtual </a:t>
            </a:r>
            <a:r>
              <a:rPr sz="2500" spc="-25" dirty="0">
                <a:solidFill>
                  <a:srgbClr val="FFFFFF"/>
                </a:solidFill>
                <a:latin typeface="Verdana"/>
                <a:cs typeface="Verdana"/>
              </a:rPr>
              <a:t>assistants </a:t>
            </a:r>
            <a:r>
              <a:rPr sz="2500" spc="-5" dirty="0">
                <a:solidFill>
                  <a:srgbClr val="FFFFFF"/>
                </a:solidFill>
                <a:latin typeface="Verdana"/>
                <a:cs typeface="Verdana"/>
              </a:rPr>
              <a:t>can enable </a:t>
            </a:r>
            <a:r>
              <a:rPr sz="2500" spc="-60" dirty="0">
                <a:solidFill>
                  <a:srgbClr val="FFFFFF"/>
                </a:solidFill>
                <a:latin typeface="Verdana"/>
                <a:cs typeface="Verdana"/>
              </a:rPr>
              <a:t>you </a:t>
            </a:r>
            <a:r>
              <a:rPr sz="2500" spc="-5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2500" spc="-30" dirty="0">
                <a:solidFill>
                  <a:srgbClr val="FFFFFF"/>
                </a:solidFill>
                <a:latin typeface="Verdana"/>
                <a:cs typeface="Verdana"/>
              </a:rPr>
              <a:t>guide </a:t>
            </a:r>
            <a:r>
              <a:rPr sz="2500" spc="-85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2500" spc="-10" dirty="0">
                <a:solidFill>
                  <a:srgbClr val="FFFFFF"/>
                </a:solidFill>
                <a:latin typeface="Verdana"/>
                <a:cs typeface="Verdana"/>
              </a:rPr>
              <a:t>customers </a:t>
            </a:r>
            <a:r>
              <a:rPr sz="2500" spc="-90" dirty="0">
                <a:solidFill>
                  <a:srgbClr val="FFFFFF"/>
                </a:solidFill>
                <a:latin typeface="Verdana"/>
                <a:cs typeface="Verdana"/>
              </a:rPr>
              <a:t>with </a:t>
            </a:r>
            <a:r>
              <a:rPr sz="2500" spc="-85" dirty="0">
                <a:solidFill>
                  <a:srgbClr val="FFFFFF"/>
                </a:solidFill>
                <a:latin typeface="Verdana"/>
                <a:cs typeface="Verdana"/>
              </a:rPr>
              <a:t>trip </a:t>
            </a:r>
            <a:r>
              <a:rPr sz="2500" spc="-90" dirty="0">
                <a:solidFill>
                  <a:srgbClr val="FFFFFF"/>
                </a:solidFill>
                <a:latin typeface="Verdana"/>
                <a:cs typeface="Verdana"/>
              </a:rPr>
              <a:t>planning, </a:t>
            </a:r>
            <a:r>
              <a:rPr sz="2500" spc="-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50" dirty="0">
                <a:solidFill>
                  <a:srgbClr val="FFFFFF"/>
                </a:solidFill>
                <a:latin typeface="Verdana"/>
                <a:cs typeface="Verdana"/>
              </a:rPr>
              <a:t>room </a:t>
            </a:r>
            <a:r>
              <a:rPr sz="2500" spc="-45" dirty="0">
                <a:solidFill>
                  <a:srgbClr val="FFFFFF"/>
                </a:solidFill>
                <a:latin typeface="Verdana"/>
                <a:cs typeface="Verdana"/>
              </a:rPr>
              <a:t>types, </a:t>
            </a:r>
            <a:r>
              <a:rPr sz="2500" spc="-15" dirty="0">
                <a:solidFill>
                  <a:srgbClr val="FFFFFF"/>
                </a:solidFill>
                <a:latin typeface="Verdana"/>
                <a:cs typeface="Verdana"/>
              </a:rPr>
              <a:t>food, </a:t>
            </a:r>
            <a:r>
              <a:rPr sz="2500" spc="-90" dirty="0">
                <a:solidFill>
                  <a:srgbClr val="FFFFFF"/>
                </a:solidFill>
                <a:latin typeface="Verdana"/>
                <a:cs typeface="Verdana"/>
              </a:rPr>
              <a:t>trip </a:t>
            </a:r>
            <a:r>
              <a:rPr sz="2500" spc="-40" dirty="0">
                <a:solidFill>
                  <a:srgbClr val="FFFFFF"/>
                </a:solidFill>
                <a:latin typeface="Verdana"/>
                <a:cs typeface="Verdana"/>
              </a:rPr>
              <a:t>notes, </a:t>
            </a:r>
            <a:r>
              <a:rPr sz="2500" spc="-50" dirty="0">
                <a:solidFill>
                  <a:srgbClr val="FFFFFF"/>
                </a:solidFill>
                <a:latin typeface="Verdana"/>
                <a:cs typeface="Verdana"/>
              </a:rPr>
              <a:t>safety, </a:t>
            </a:r>
            <a:r>
              <a:rPr sz="2500" spc="-10" dirty="0">
                <a:solidFill>
                  <a:srgbClr val="FFFFFF"/>
                </a:solidFill>
                <a:latin typeface="Verdana"/>
                <a:cs typeface="Verdana"/>
              </a:rPr>
              <a:t>medical </a:t>
            </a:r>
            <a:r>
              <a:rPr sz="2500" spc="-95" dirty="0">
                <a:solidFill>
                  <a:srgbClr val="FFFFFF"/>
                </a:solidFill>
                <a:latin typeface="Verdana"/>
                <a:cs typeface="Verdana"/>
              </a:rPr>
              <a:t>information, </a:t>
            </a:r>
            <a:r>
              <a:rPr sz="2500" spc="-15" dirty="0">
                <a:solidFill>
                  <a:srgbClr val="FFFFFF"/>
                </a:solidFill>
                <a:latin typeface="Verdana"/>
                <a:cs typeface="Verdana"/>
              </a:rPr>
              <a:t>backpacking </a:t>
            </a:r>
            <a:r>
              <a:rPr sz="2500" spc="-70" dirty="0">
                <a:solidFill>
                  <a:srgbClr val="FFFFFF"/>
                </a:solidFill>
                <a:latin typeface="Verdana"/>
                <a:cs typeface="Verdana"/>
              </a:rPr>
              <a:t>list, </a:t>
            </a:r>
            <a:r>
              <a:rPr sz="2500" spc="-55" dirty="0">
                <a:solidFill>
                  <a:srgbClr val="FFFFFF"/>
                </a:solidFill>
                <a:latin typeface="Verdana"/>
                <a:cs typeface="Verdana"/>
              </a:rPr>
              <a:t>climate, </a:t>
            </a:r>
            <a:r>
              <a:rPr sz="250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6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500" spc="-1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5" dirty="0">
                <a:solidFill>
                  <a:srgbClr val="FFFFFF"/>
                </a:solidFill>
                <a:latin typeface="Verdana"/>
                <a:cs typeface="Verdana"/>
              </a:rPr>
              <a:t>seasonal</a:t>
            </a:r>
            <a:r>
              <a:rPr sz="2500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500" spc="-85" dirty="0">
                <a:solidFill>
                  <a:srgbClr val="FFFFFF"/>
                </a:solidFill>
                <a:latin typeface="Verdana"/>
                <a:cs typeface="Verdana"/>
              </a:rPr>
              <a:t>information</a:t>
            </a:r>
            <a:endParaRPr sz="25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650103" y="0"/>
            <a:ext cx="1790064" cy="4794250"/>
          </a:xfrm>
          <a:custGeom>
            <a:avLst/>
            <a:gdLst/>
            <a:ahLst/>
            <a:cxnLst/>
            <a:rect l="l" t="t" r="r" b="b"/>
            <a:pathLst>
              <a:path w="1790065" h="4794250">
                <a:moveTo>
                  <a:pt x="0" y="3901305"/>
                </a:moveTo>
                <a:lnTo>
                  <a:pt x="0" y="0"/>
                </a:lnTo>
                <a:lnTo>
                  <a:pt x="81981" y="0"/>
                </a:lnTo>
                <a:lnTo>
                  <a:pt x="81981" y="3901305"/>
                </a:lnTo>
                <a:lnTo>
                  <a:pt x="83364" y="3948892"/>
                </a:lnTo>
                <a:lnTo>
                  <a:pt x="87461" y="3995764"/>
                </a:lnTo>
                <a:lnTo>
                  <a:pt x="94195" y="4041844"/>
                </a:lnTo>
                <a:lnTo>
                  <a:pt x="103489" y="4087056"/>
                </a:lnTo>
                <a:lnTo>
                  <a:pt x="115267" y="4131323"/>
                </a:lnTo>
                <a:lnTo>
                  <a:pt x="129452" y="4174568"/>
                </a:lnTo>
                <a:lnTo>
                  <a:pt x="145967" y="4216715"/>
                </a:lnTo>
                <a:lnTo>
                  <a:pt x="164736" y="4257687"/>
                </a:lnTo>
                <a:lnTo>
                  <a:pt x="185680" y="4297407"/>
                </a:lnTo>
                <a:lnTo>
                  <a:pt x="208724" y="4335800"/>
                </a:lnTo>
                <a:lnTo>
                  <a:pt x="233791" y="4372787"/>
                </a:lnTo>
                <a:lnTo>
                  <a:pt x="260804" y="4408293"/>
                </a:lnTo>
                <a:lnTo>
                  <a:pt x="289686" y="4442241"/>
                </a:lnTo>
                <a:lnTo>
                  <a:pt x="320360" y="4474554"/>
                </a:lnTo>
                <a:lnTo>
                  <a:pt x="352749" y="4505155"/>
                </a:lnTo>
                <a:lnTo>
                  <a:pt x="386777" y="4533969"/>
                </a:lnTo>
                <a:lnTo>
                  <a:pt x="422367" y="4560918"/>
                </a:lnTo>
                <a:lnTo>
                  <a:pt x="459442" y="4585926"/>
                </a:lnTo>
                <a:lnTo>
                  <a:pt x="497925" y="4608915"/>
                </a:lnTo>
                <a:lnTo>
                  <a:pt x="537740" y="4629810"/>
                </a:lnTo>
                <a:lnTo>
                  <a:pt x="578809" y="4648534"/>
                </a:lnTo>
                <a:lnTo>
                  <a:pt x="621056" y="4665010"/>
                </a:lnTo>
                <a:lnTo>
                  <a:pt x="664403" y="4679162"/>
                </a:lnTo>
                <a:lnTo>
                  <a:pt x="708775" y="4690912"/>
                </a:lnTo>
                <a:lnTo>
                  <a:pt x="754094" y="4700185"/>
                </a:lnTo>
                <a:lnTo>
                  <a:pt x="800283" y="4706903"/>
                </a:lnTo>
                <a:lnTo>
                  <a:pt x="847266" y="4710990"/>
                </a:lnTo>
                <a:lnTo>
                  <a:pt x="894965" y="4712369"/>
                </a:lnTo>
                <a:lnTo>
                  <a:pt x="942665" y="4710990"/>
                </a:lnTo>
                <a:lnTo>
                  <a:pt x="989648" y="4706903"/>
                </a:lnTo>
                <a:lnTo>
                  <a:pt x="1035837" y="4700185"/>
                </a:lnTo>
                <a:lnTo>
                  <a:pt x="1081156" y="4690912"/>
                </a:lnTo>
                <a:lnTo>
                  <a:pt x="1125528" y="4679162"/>
                </a:lnTo>
                <a:lnTo>
                  <a:pt x="1168938" y="4664986"/>
                </a:lnTo>
                <a:lnTo>
                  <a:pt x="1211122" y="4648534"/>
                </a:lnTo>
                <a:lnTo>
                  <a:pt x="1252191" y="4629810"/>
                </a:lnTo>
                <a:lnTo>
                  <a:pt x="1292005" y="4608915"/>
                </a:lnTo>
                <a:lnTo>
                  <a:pt x="1330489" y="4585926"/>
                </a:lnTo>
                <a:lnTo>
                  <a:pt x="1367563" y="4560918"/>
                </a:lnTo>
                <a:lnTo>
                  <a:pt x="1403153" y="4533969"/>
                </a:lnTo>
                <a:lnTo>
                  <a:pt x="1437182" y="4505155"/>
                </a:lnTo>
                <a:lnTo>
                  <a:pt x="1469571" y="4474554"/>
                </a:lnTo>
                <a:lnTo>
                  <a:pt x="1500245" y="4442241"/>
                </a:lnTo>
                <a:lnTo>
                  <a:pt x="1529127" y="4408293"/>
                </a:lnTo>
                <a:lnTo>
                  <a:pt x="1556140" y="4372787"/>
                </a:lnTo>
                <a:lnTo>
                  <a:pt x="1581207" y="4335800"/>
                </a:lnTo>
                <a:lnTo>
                  <a:pt x="1604251" y="4297407"/>
                </a:lnTo>
                <a:lnTo>
                  <a:pt x="1625195" y="4257687"/>
                </a:lnTo>
                <a:lnTo>
                  <a:pt x="1643964" y="4216715"/>
                </a:lnTo>
                <a:lnTo>
                  <a:pt x="1660479" y="4174568"/>
                </a:lnTo>
                <a:lnTo>
                  <a:pt x="1674664" y="4131323"/>
                </a:lnTo>
                <a:lnTo>
                  <a:pt x="1686442" y="4087056"/>
                </a:lnTo>
                <a:lnTo>
                  <a:pt x="1695736" y="4041844"/>
                </a:lnTo>
                <a:lnTo>
                  <a:pt x="1702470" y="3995764"/>
                </a:lnTo>
                <a:lnTo>
                  <a:pt x="1706567" y="3948892"/>
                </a:lnTo>
                <a:lnTo>
                  <a:pt x="1707950" y="3901305"/>
                </a:lnTo>
                <a:lnTo>
                  <a:pt x="1707950" y="0"/>
                </a:lnTo>
                <a:lnTo>
                  <a:pt x="1789931" y="0"/>
                </a:lnTo>
                <a:lnTo>
                  <a:pt x="1789931" y="3901305"/>
                </a:lnTo>
                <a:lnTo>
                  <a:pt x="1788689" y="3948656"/>
                </a:lnTo>
                <a:lnTo>
                  <a:pt x="1785002" y="3995371"/>
                </a:lnTo>
                <a:lnTo>
                  <a:pt x="1778933" y="4041388"/>
                </a:lnTo>
                <a:lnTo>
                  <a:pt x="1770545" y="4086646"/>
                </a:lnTo>
                <a:lnTo>
                  <a:pt x="1759900" y="4131080"/>
                </a:lnTo>
                <a:lnTo>
                  <a:pt x="1747060" y="4174631"/>
                </a:lnTo>
                <a:lnTo>
                  <a:pt x="1732087" y="4217235"/>
                </a:lnTo>
                <a:lnTo>
                  <a:pt x="1715044" y="4258830"/>
                </a:lnTo>
                <a:lnTo>
                  <a:pt x="1695993" y="4299354"/>
                </a:lnTo>
                <a:lnTo>
                  <a:pt x="1674997" y="4338746"/>
                </a:lnTo>
                <a:lnTo>
                  <a:pt x="1652117" y="4376942"/>
                </a:lnTo>
                <a:lnTo>
                  <a:pt x="1627416" y="4413881"/>
                </a:lnTo>
                <a:lnTo>
                  <a:pt x="1600957" y="4449500"/>
                </a:lnTo>
                <a:lnTo>
                  <a:pt x="1572800" y="4483738"/>
                </a:lnTo>
                <a:lnTo>
                  <a:pt x="1543010" y="4516532"/>
                </a:lnTo>
                <a:lnTo>
                  <a:pt x="1511648" y="4547819"/>
                </a:lnTo>
                <a:lnTo>
                  <a:pt x="1478777" y="4577539"/>
                </a:lnTo>
                <a:lnTo>
                  <a:pt x="1444458" y="4605629"/>
                </a:lnTo>
                <a:lnTo>
                  <a:pt x="1408754" y="4632026"/>
                </a:lnTo>
                <a:lnTo>
                  <a:pt x="1371728" y="4656668"/>
                </a:lnTo>
                <a:lnTo>
                  <a:pt x="1333442" y="4679494"/>
                </a:lnTo>
                <a:lnTo>
                  <a:pt x="1293957" y="4700441"/>
                </a:lnTo>
                <a:lnTo>
                  <a:pt x="1253337" y="4719447"/>
                </a:lnTo>
                <a:lnTo>
                  <a:pt x="1211643" y="4736450"/>
                </a:lnTo>
                <a:lnTo>
                  <a:pt x="1168875" y="4751405"/>
                </a:lnTo>
                <a:lnTo>
                  <a:pt x="1125285" y="4764197"/>
                </a:lnTo>
                <a:lnTo>
                  <a:pt x="1080745" y="4774817"/>
                </a:lnTo>
                <a:lnTo>
                  <a:pt x="1035380" y="4783185"/>
                </a:lnTo>
                <a:lnTo>
                  <a:pt x="989254" y="4789239"/>
                </a:lnTo>
                <a:lnTo>
                  <a:pt x="942428" y="4792917"/>
                </a:lnTo>
                <a:lnTo>
                  <a:pt x="894965" y="4794157"/>
                </a:lnTo>
                <a:lnTo>
                  <a:pt x="847266" y="4792899"/>
                </a:lnTo>
                <a:lnTo>
                  <a:pt x="800677" y="4789239"/>
                </a:lnTo>
                <a:lnTo>
                  <a:pt x="754551" y="4783185"/>
                </a:lnTo>
                <a:lnTo>
                  <a:pt x="709186" y="4774817"/>
                </a:lnTo>
                <a:lnTo>
                  <a:pt x="664646" y="4764197"/>
                </a:lnTo>
                <a:lnTo>
                  <a:pt x="620993" y="4751387"/>
                </a:lnTo>
                <a:lnTo>
                  <a:pt x="578288" y="4736450"/>
                </a:lnTo>
                <a:lnTo>
                  <a:pt x="536594" y="4719447"/>
                </a:lnTo>
                <a:lnTo>
                  <a:pt x="495974" y="4700441"/>
                </a:lnTo>
                <a:lnTo>
                  <a:pt x="456489" y="4679494"/>
                </a:lnTo>
                <a:lnTo>
                  <a:pt x="418203" y="4656668"/>
                </a:lnTo>
                <a:lnTo>
                  <a:pt x="381176" y="4632026"/>
                </a:lnTo>
                <a:lnTo>
                  <a:pt x="345473" y="4605629"/>
                </a:lnTo>
                <a:lnTo>
                  <a:pt x="311154" y="4577539"/>
                </a:lnTo>
                <a:lnTo>
                  <a:pt x="278283" y="4547819"/>
                </a:lnTo>
                <a:lnTo>
                  <a:pt x="246921" y="4516532"/>
                </a:lnTo>
                <a:lnTo>
                  <a:pt x="217130" y="4483738"/>
                </a:lnTo>
                <a:lnTo>
                  <a:pt x="188974" y="4449500"/>
                </a:lnTo>
                <a:lnTo>
                  <a:pt x="162515" y="4413881"/>
                </a:lnTo>
                <a:lnTo>
                  <a:pt x="137814" y="4376942"/>
                </a:lnTo>
                <a:lnTo>
                  <a:pt x="114934" y="4338746"/>
                </a:lnTo>
                <a:lnTo>
                  <a:pt x="93938" y="4299354"/>
                </a:lnTo>
                <a:lnTo>
                  <a:pt x="74887" y="4258830"/>
                </a:lnTo>
                <a:lnTo>
                  <a:pt x="57844" y="4217235"/>
                </a:lnTo>
                <a:lnTo>
                  <a:pt x="42871" y="4174631"/>
                </a:lnTo>
                <a:lnTo>
                  <a:pt x="30031" y="4131080"/>
                </a:lnTo>
                <a:lnTo>
                  <a:pt x="19386" y="4086646"/>
                </a:lnTo>
                <a:lnTo>
                  <a:pt x="10998" y="4041388"/>
                </a:lnTo>
                <a:lnTo>
                  <a:pt x="4929" y="3995371"/>
                </a:lnTo>
                <a:lnTo>
                  <a:pt x="1242" y="3948656"/>
                </a:lnTo>
                <a:lnTo>
                  <a:pt x="0" y="3901305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029146"/>
            <a:ext cx="7896224" cy="5257799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6610283" y="0"/>
            <a:ext cx="11678285" cy="6300470"/>
            <a:chOff x="6610283" y="0"/>
            <a:chExt cx="11678285" cy="6300470"/>
          </a:xfrm>
        </p:grpSpPr>
        <p:sp>
          <p:nvSpPr>
            <p:cNvPr id="5" name="object 5"/>
            <p:cNvSpPr/>
            <p:nvPr/>
          </p:nvSpPr>
          <p:spPr>
            <a:xfrm>
              <a:off x="15614576" y="2466951"/>
              <a:ext cx="2673985" cy="2676525"/>
            </a:xfrm>
            <a:custGeom>
              <a:avLst/>
              <a:gdLst/>
              <a:ahLst/>
              <a:cxnLst/>
              <a:rect l="l" t="t" r="r" b="b"/>
              <a:pathLst>
                <a:path w="2673984" h="2676525">
                  <a:moveTo>
                    <a:pt x="2673423" y="0"/>
                  </a:moveTo>
                  <a:lnTo>
                    <a:pt x="2673423" y="2676524"/>
                  </a:lnTo>
                  <a:lnTo>
                    <a:pt x="0" y="2676524"/>
                  </a:lnTo>
                  <a:lnTo>
                    <a:pt x="0" y="1470422"/>
                  </a:lnTo>
                  <a:lnTo>
                    <a:pt x="44314" y="1491766"/>
                  </a:lnTo>
                  <a:lnTo>
                    <a:pt x="90216" y="1511524"/>
                  </a:lnTo>
                  <a:lnTo>
                    <a:pt x="137389" y="1529500"/>
                  </a:lnTo>
                  <a:lnTo>
                    <a:pt x="185520" y="1545500"/>
                  </a:lnTo>
                  <a:lnTo>
                    <a:pt x="234296" y="1559330"/>
                  </a:lnTo>
                  <a:lnTo>
                    <a:pt x="283402" y="1570795"/>
                  </a:lnTo>
                  <a:lnTo>
                    <a:pt x="332524" y="1579701"/>
                  </a:lnTo>
                  <a:lnTo>
                    <a:pt x="381349" y="1585854"/>
                  </a:lnTo>
                  <a:lnTo>
                    <a:pt x="429562" y="1589059"/>
                  </a:lnTo>
                  <a:lnTo>
                    <a:pt x="476849" y="1589122"/>
                  </a:lnTo>
                  <a:lnTo>
                    <a:pt x="522896" y="1585848"/>
                  </a:lnTo>
                  <a:lnTo>
                    <a:pt x="567390" y="1579043"/>
                  </a:lnTo>
                  <a:lnTo>
                    <a:pt x="610016" y="1568513"/>
                  </a:lnTo>
                  <a:lnTo>
                    <a:pt x="650461" y="1554062"/>
                  </a:lnTo>
                  <a:lnTo>
                    <a:pt x="688410" y="1535498"/>
                  </a:lnTo>
                  <a:lnTo>
                    <a:pt x="723550" y="1512625"/>
                  </a:lnTo>
                  <a:lnTo>
                    <a:pt x="758952" y="1481713"/>
                  </a:lnTo>
                  <a:lnTo>
                    <a:pt x="788004" y="1447180"/>
                  </a:lnTo>
                  <a:lnTo>
                    <a:pt x="811419" y="1409368"/>
                  </a:lnTo>
                  <a:lnTo>
                    <a:pt x="829909" y="1368621"/>
                  </a:lnTo>
                  <a:lnTo>
                    <a:pt x="844188" y="1325282"/>
                  </a:lnTo>
                  <a:lnTo>
                    <a:pt x="854968" y="1279694"/>
                  </a:lnTo>
                  <a:lnTo>
                    <a:pt x="862963" y="1232200"/>
                  </a:lnTo>
                  <a:lnTo>
                    <a:pt x="868886" y="1183143"/>
                  </a:lnTo>
                  <a:lnTo>
                    <a:pt x="873450" y="1132867"/>
                  </a:lnTo>
                  <a:lnTo>
                    <a:pt x="880924" y="1034282"/>
                  </a:lnTo>
                  <a:lnTo>
                    <a:pt x="884999" y="986790"/>
                  </a:lnTo>
                  <a:lnTo>
                    <a:pt x="890112" y="939438"/>
                  </a:lnTo>
                  <a:lnTo>
                    <a:pt x="896781" y="892421"/>
                  </a:lnTo>
                  <a:lnTo>
                    <a:pt x="905525" y="845936"/>
                  </a:lnTo>
                  <a:lnTo>
                    <a:pt x="916862" y="800180"/>
                  </a:lnTo>
                  <a:lnTo>
                    <a:pt x="931311" y="755350"/>
                  </a:lnTo>
                  <a:lnTo>
                    <a:pt x="949391" y="711641"/>
                  </a:lnTo>
                  <a:lnTo>
                    <a:pt x="971619" y="669252"/>
                  </a:lnTo>
                  <a:lnTo>
                    <a:pt x="998516" y="628378"/>
                  </a:lnTo>
                  <a:lnTo>
                    <a:pt x="1030600" y="589216"/>
                  </a:lnTo>
                  <a:lnTo>
                    <a:pt x="1068388" y="551963"/>
                  </a:lnTo>
                  <a:lnTo>
                    <a:pt x="1113583" y="516398"/>
                  </a:lnTo>
                  <a:lnTo>
                    <a:pt x="1159136" y="488902"/>
                  </a:lnTo>
                  <a:lnTo>
                    <a:pt x="1204936" y="468330"/>
                  </a:lnTo>
                  <a:lnTo>
                    <a:pt x="1250872" y="453537"/>
                  </a:lnTo>
                  <a:lnTo>
                    <a:pt x="1296835" y="443377"/>
                  </a:lnTo>
                  <a:lnTo>
                    <a:pt x="1342713" y="436705"/>
                  </a:lnTo>
                  <a:lnTo>
                    <a:pt x="1388396" y="432375"/>
                  </a:lnTo>
                  <a:lnTo>
                    <a:pt x="1478528" y="426146"/>
                  </a:lnTo>
                  <a:lnTo>
                    <a:pt x="1523609" y="421963"/>
                  </a:lnTo>
                  <a:lnTo>
                    <a:pt x="1568925" y="415607"/>
                  </a:lnTo>
                  <a:lnTo>
                    <a:pt x="1614383" y="405990"/>
                  </a:lnTo>
                  <a:lnTo>
                    <a:pt x="1659893" y="392026"/>
                  </a:lnTo>
                  <a:lnTo>
                    <a:pt x="1705365" y="372629"/>
                  </a:lnTo>
                  <a:lnTo>
                    <a:pt x="1750706" y="346711"/>
                  </a:lnTo>
                  <a:lnTo>
                    <a:pt x="1795826" y="313186"/>
                  </a:lnTo>
                  <a:lnTo>
                    <a:pt x="1831841" y="280142"/>
                  </a:lnTo>
                  <a:lnTo>
                    <a:pt x="1865544" y="243028"/>
                  </a:lnTo>
                  <a:lnTo>
                    <a:pt x="1896799" y="202057"/>
                  </a:lnTo>
                  <a:lnTo>
                    <a:pt x="1925470" y="157444"/>
                  </a:lnTo>
                  <a:lnTo>
                    <a:pt x="1951422" y="109402"/>
                  </a:lnTo>
                  <a:lnTo>
                    <a:pt x="1974518" y="58145"/>
                  </a:lnTo>
                  <a:lnTo>
                    <a:pt x="1994622" y="3886"/>
                  </a:lnTo>
                  <a:lnTo>
                    <a:pt x="1995732" y="0"/>
                  </a:lnTo>
                  <a:lnTo>
                    <a:pt x="2673423" y="0"/>
                  </a:lnTo>
                  <a:close/>
                </a:path>
              </a:pathLst>
            </a:custGeom>
            <a:solidFill>
              <a:srgbClr val="FFDE5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7891713" y="0"/>
              <a:ext cx="10391775" cy="4791075"/>
            </a:xfrm>
            <a:custGeom>
              <a:avLst/>
              <a:gdLst/>
              <a:ahLst/>
              <a:cxnLst/>
              <a:rect l="l" t="t" r="r" b="b"/>
              <a:pathLst>
                <a:path w="10391775" h="4791075">
                  <a:moveTo>
                    <a:pt x="0" y="0"/>
                  </a:moveTo>
                  <a:lnTo>
                    <a:pt x="10391773" y="0"/>
                  </a:lnTo>
                  <a:lnTo>
                    <a:pt x="10391773" y="4790992"/>
                  </a:lnTo>
                  <a:lnTo>
                    <a:pt x="0" y="47909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4BA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6610273" y="3747718"/>
              <a:ext cx="2562225" cy="2552700"/>
            </a:xfrm>
            <a:custGeom>
              <a:avLst/>
              <a:gdLst/>
              <a:ahLst/>
              <a:cxnLst/>
              <a:rect l="l" t="t" r="r" b="b"/>
              <a:pathLst>
                <a:path w="2562225" h="2552700">
                  <a:moveTo>
                    <a:pt x="2562225" y="1270000"/>
                  </a:moveTo>
                  <a:lnTo>
                    <a:pt x="2561348" y="1231900"/>
                  </a:lnTo>
                  <a:lnTo>
                    <a:pt x="2558707" y="1181100"/>
                  </a:lnTo>
                  <a:lnTo>
                    <a:pt x="2554351" y="1130300"/>
                  </a:lnTo>
                  <a:lnTo>
                    <a:pt x="2548318" y="1079500"/>
                  </a:lnTo>
                  <a:lnTo>
                    <a:pt x="2540609" y="1041400"/>
                  </a:lnTo>
                  <a:lnTo>
                    <a:pt x="2531287" y="990600"/>
                  </a:lnTo>
                  <a:lnTo>
                    <a:pt x="2520378" y="952500"/>
                  </a:lnTo>
                  <a:lnTo>
                    <a:pt x="2507894" y="901700"/>
                  </a:lnTo>
                  <a:lnTo>
                    <a:pt x="2493886" y="863600"/>
                  </a:lnTo>
                  <a:lnTo>
                    <a:pt x="2478379" y="812800"/>
                  </a:lnTo>
                  <a:lnTo>
                    <a:pt x="2461399" y="774700"/>
                  </a:lnTo>
                  <a:lnTo>
                    <a:pt x="2442984" y="736600"/>
                  </a:lnTo>
                  <a:lnTo>
                    <a:pt x="2423160" y="698500"/>
                  </a:lnTo>
                  <a:lnTo>
                    <a:pt x="2401963" y="660400"/>
                  </a:lnTo>
                  <a:lnTo>
                    <a:pt x="2379421" y="609600"/>
                  </a:lnTo>
                  <a:lnTo>
                    <a:pt x="2355558" y="571500"/>
                  </a:lnTo>
                  <a:lnTo>
                    <a:pt x="2330424" y="546100"/>
                  </a:lnTo>
                  <a:lnTo>
                    <a:pt x="2304034" y="508000"/>
                  </a:lnTo>
                  <a:lnTo>
                    <a:pt x="2276424" y="469900"/>
                  </a:lnTo>
                  <a:lnTo>
                    <a:pt x="2247620" y="431800"/>
                  </a:lnTo>
                  <a:lnTo>
                    <a:pt x="2232647" y="419100"/>
                  </a:lnTo>
                  <a:lnTo>
                    <a:pt x="2217674" y="406400"/>
                  </a:lnTo>
                  <a:lnTo>
                    <a:pt x="2186597" y="368300"/>
                  </a:lnTo>
                  <a:lnTo>
                    <a:pt x="2154529" y="343001"/>
                  </a:lnTo>
                  <a:lnTo>
                    <a:pt x="2154529" y="1298054"/>
                  </a:lnTo>
                  <a:lnTo>
                    <a:pt x="2153310" y="1346200"/>
                  </a:lnTo>
                  <a:lnTo>
                    <a:pt x="2149462" y="1384300"/>
                  </a:lnTo>
                  <a:lnTo>
                    <a:pt x="2143150" y="1435100"/>
                  </a:lnTo>
                  <a:lnTo>
                    <a:pt x="2134425" y="1485900"/>
                  </a:lnTo>
                  <a:lnTo>
                    <a:pt x="2123351" y="1524000"/>
                  </a:lnTo>
                  <a:lnTo>
                    <a:pt x="2110003" y="1574800"/>
                  </a:lnTo>
                  <a:lnTo>
                    <a:pt x="2094445" y="1612900"/>
                  </a:lnTo>
                  <a:lnTo>
                    <a:pt x="2076742" y="1651000"/>
                  </a:lnTo>
                  <a:lnTo>
                    <a:pt x="2056968" y="1689100"/>
                  </a:lnTo>
                  <a:lnTo>
                    <a:pt x="2035187" y="1739900"/>
                  </a:lnTo>
                  <a:lnTo>
                    <a:pt x="2011451" y="1778000"/>
                  </a:lnTo>
                  <a:lnTo>
                    <a:pt x="1985860" y="1803400"/>
                  </a:lnTo>
                  <a:lnTo>
                    <a:pt x="1958454" y="1841500"/>
                  </a:lnTo>
                  <a:lnTo>
                    <a:pt x="1929307" y="1879600"/>
                  </a:lnTo>
                  <a:lnTo>
                    <a:pt x="1898484" y="1917700"/>
                  </a:lnTo>
                  <a:lnTo>
                    <a:pt x="1866061" y="1943100"/>
                  </a:lnTo>
                  <a:lnTo>
                    <a:pt x="1832102" y="1968500"/>
                  </a:lnTo>
                  <a:lnTo>
                    <a:pt x="1796669" y="1993900"/>
                  </a:lnTo>
                  <a:lnTo>
                    <a:pt x="1759826" y="2019300"/>
                  </a:lnTo>
                  <a:lnTo>
                    <a:pt x="1721650" y="2044700"/>
                  </a:lnTo>
                  <a:lnTo>
                    <a:pt x="1682203" y="2070100"/>
                  </a:lnTo>
                  <a:lnTo>
                    <a:pt x="1641563" y="2095500"/>
                  </a:lnTo>
                  <a:lnTo>
                    <a:pt x="1556918" y="2120900"/>
                  </a:lnTo>
                  <a:lnTo>
                    <a:pt x="1422615" y="2159000"/>
                  </a:lnTo>
                  <a:lnTo>
                    <a:pt x="1376159" y="2159000"/>
                  </a:lnTo>
                  <a:lnTo>
                    <a:pt x="1328978" y="2171700"/>
                  </a:lnTo>
                  <a:lnTo>
                    <a:pt x="1233258" y="2171700"/>
                  </a:lnTo>
                  <a:lnTo>
                    <a:pt x="1186065" y="2159000"/>
                  </a:lnTo>
                  <a:lnTo>
                    <a:pt x="1139609" y="2159000"/>
                  </a:lnTo>
                  <a:lnTo>
                    <a:pt x="1005306" y="2120900"/>
                  </a:lnTo>
                  <a:lnTo>
                    <a:pt x="920673" y="2095500"/>
                  </a:lnTo>
                  <a:lnTo>
                    <a:pt x="880021" y="2070100"/>
                  </a:lnTo>
                  <a:lnTo>
                    <a:pt x="840574" y="2044700"/>
                  </a:lnTo>
                  <a:lnTo>
                    <a:pt x="802398" y="2019300"/>
                  </a:lnTo>
                  <a:lnTo>
                    <a:pt x="765568" y="1993900"/>
                  </a:lnTo>
                  <a:lnTo>
                    <a:pt x="730135" y="1968500"/>
                  </a:lnTo>
                  <a:lnTo>
                    <a:pt x="696163" y="1943100"/>
                  </a:lnTo>
                  <a:lnTo>
                    <a:pt x="663740" y="1917700"/>
                  </a:lnTo>
                  <a:lnTo>
                    <a:pt x="632929" y="1879600"/>
                  </a:lnTo>
                  <a:lnTo>
                    <a:pt x="603783" y="1841500"/>
                  </a:lnTo>
                  <a:lnTo>
                    <a:pt x="576376" y="1803400"/>
                  </a:lnTo>
                  <a:lnTo>
                    <a:pt x="550773" y="1778000"/>
                  </a:lnTo>
                  <a:lnTo>
                    <a:pt x="527050" y="1739900"/>
                  </a:lnTo>
                  <a:lnTo>
                    <a:pt x="505269" y="1689100"/>
                  </a:lnTo>
                  <a:lnTo>
                    <a:pt x="485495" y="1651000"/>
                  </a:lnTo>
                  <a:lnTo>
                    <a:pt x="467791" y="1612900"/>
                  </a:lnTo>
                  <a:lnTo>
                    <a:pt x="452234" y="1574800"/>
                  </a:lnTo>
                  <a:lnTo>
                    <a:pt x="438886" y="1524000"/>
                  </a:lnTo>
                  <a:lnTo>
                    <a:pt x="427812" y="1485900"/>
                  </a:lnTo>
                  <a:lnTo>
                    <a:pt x="419087" y="1435100"/>
                  </a:lnTo>
                  <a:lnTo>
                    <a:pt x="412762" y="1384300"/>
                  </a:lnTo>
                  <a:lnTo>
                    <a:pt x="408927" y="1346200"/>
                  </a:lnTo>
                  <a:lnTo>
                    <a:pt x="407695" y="1298054"/>
                  </a:lnTo>
                  <a:lnTo>
                    <a:pt x="408927" y="1252677"/>
                  </a:lnTo>
                  <a:lnTo>
                    <a:pt x="412762" y="1205484"/>
                  </a:lnTo>
                  <a:lnTo>
                    <a:pt x="419087" y="1159027"/>
                  </a:lnTo>
                  <a:lnTo>
                    <a:pt x="427812" y="1113370"/>
                  </a:lnTo>
                  <a:lnTo>
                    <a:pt x="438886" y="1068578"/>
                  </a:lnTo>
                  <a:lnTo>
                    <a:pt x="452234" y="1024724"/>
                  </a:lnTo>
                  <a:lnTo>
                    <a:pt x="467791" y="981862"/>
                  </a:lnTo>
                  <a:lnTo>
                    <a:pt x="485495" y="940079"/>
                  </a:lnTo>
                  <a:lnTo>
                    <a:pt x="505269" y="899439"/>
                  </a:lnTo>
                  <a:lnTo>
                    <a:pt x="527050" y="859993"/>
                  </a:lnTo>
                  <a:lnTo>
                    <a:pt x="550773" y="821817"/>
                  </a:lnTo>
                  <a:lnTo>
                    <a:pt x="576376" y="784974"/>
                  </a:lnTo>
                  <a:lnTo>
                    <a:pt x="603783" y="749541"/>
                  </a:lnTo>
                  <a:lnTo>
                    <a:pt x="632929" y="715581"/>
                  </a:lnTo>
                  <a:lnTo>
                    <a:pt x="663740" y="683158"/>
                  </a:lnTo>
                  <a:lnTo>
                    <a:pt x="696163" y="652335"/>
                  </a:lnTo>
                  <a:lnTo>
                    <a:pt x="730135" y="623189"/>
                  </a:lnTo>
                  <a:lnTo>
                    <a:pt x="765568" y="595782"/>
                  </a:lnTo>
                  <a:lnTo>
                    <a:pt x="802398" y="570191"/>
                  </a:lnTo>
                  <a:lnTo>
                    <a:pt x="840574" y="546468"/>
                  </a:lnTo>
                  <a:lnTo>
                    <a:pt x="880021" y="524675"/>
                  </a:lnTo>
                  <a:lnTo>
                    <a:pt x="920673" y="504901"/>
                  </a:lnTo>
                  <a:lnTo>
                    <a:pt x="962456" y="487197"/>
                  </a:lnTo>
                  <a:lnTo>
                    <a:pt x="1005306" y="471639"/>
                  </a:lnTo>
                  <a:lnTo>
                    <a:pt x="1049159" y="458292"/>
                  </a:lnTo>
                  <a:lnTo>
                    <a:pt x="1093952" y="447217"/>
                  </a:lnTo>
                  <a:lnTo>
                    <a:pt x="1139609" y="438492"/>
                  </a:lnTo>
                  <a:lnTo>
                    <a:pt x="1186065" y="432181"/>
                  </a:lnTo>
                  <a:lnTo>
                    <a:pt x="1233258" y="428332"/>
                  </a:lnTo>
                  <a:lnTo>
                    <a:pt x="1281112" y="427037"/>
                  </a:lnTo>
                  <a:lnTo>
                    <a:pt x="1328978" y="428332"/>
                  </a:lnTo>
                  <a:lnTo>
                    <a:pt x="1376159" y="432181"/>
                  </a:lnTo>
                  <a:lnTo>
                    <a:pt x="1422615" y="438492"/>
                  </a:lnTo>
                  <a:lnTo>
                    <a:pt x="1468272" y="447217"/>
                  </a:lnTo>
                  <a:lnTo>
                    <a:pt x="1513065" y="458292"/>
                  </a:lnTo>
                  <a:lnTo>
                    <a:pt x="1556918" y="471639"/>
                  </a:lnTo>
                  <a:lnTo>
                    <a:pt x="1599780" y="487197"/>
                  </a:lnTo>
                  <a:lnTo>
                    <a:pt x="1641563" y="504901"/>
                  </a:lnTo>
                  <a:lnTo>
                    <a:pt x="1682203" y="524675"/>
                  </a:lnTo>
                  <a:lnTo>
                    <a:pt x="1721650" y="546468"/>
                  </a:lnTo>
                  <a:lnTo>
                    <a:pt x="1759826" y="570191"/>
                  </a:lnTo>
                  <a:lnTo>
                    <a:pt x="1796669" y="595782"/>
                  </a:lnTo>
                  <a:lnTo>
                    <a:pt x="1832102" y="623189"/>
                  </a:lnTo>
                  <a:lnTo>
                    <a:pt x="1866061" y="652335"/>
                  </a:lnTo>
                  <a:lnTo>
                    <a:pt x="1898484" y="683158"/>
                  </a:lnTo>
                  <a:lnTo>
                    <a:pt x="1929307" y="715581"/>
                  </a:lnTo>
                  <a:lnTo>
                    <a:pt x="1958454" y="749541"/>
                  </a:lnTo>
                  <a:lnTo>
                    <a:pt x="1985860" y="784974"/>
                  </a:lnTo>
                  <a:lnTo>
                    <a:pt x="2011451" y="821817"/>
                  </a:lnTo>
                  <a:lnTo>
                    <a:pt x="2035187" y="859993"/>
                  </a:lnTo>
                  <a:lnTo>
                    <a:pt x="2056968" y="899439"/>
                  </a:lnTo>
                  <a:lnTo>
                    <a:pt x="2076742" y="940079"/>
                  </a:lnTo>
                  <a:lnTo>
                    <a:pt x="2094445" y="981862"/>
                  </a:lnTo>
                  <a:lnTo>
                    <a:pt x="2110003" y="1024724"/>
                  </a:lnTo>
                  <a:lnTo>
                    <a:pt x="2123351" y="1068578"/>
                  </a:lnTo>
                  <a:lnTo>
                    <a:pt x="2134425" y="1113370"/>
                  </a:lnTo>
                  <a:lnTo>
                    <a:pt x="2143112" y="1158836"/>
                  </a:lnTo>
                  <a:lnTo>
                    <a:pt x="2149462" y="1205407"/>
                  </a:lnTo>
                  <a:lnTo>
                    <a:pt x="2153310" y="1252664"/>
                  </a:lnTo>
                  <a:lnTo>
                    <a:pt x="2154529" y="1298054"/>
                  </a:lnTo>
                  <a:lnTo>
                    <a:pt x="2154529" y="343001"/>
                  </a:lnTo>
                  <a:lnTo>
                    <a:pt x="2121179" y="304800"/>
                  </a:lnTo>
                  <a:lnTo>
                    <a:pt x="2086914" y="279400"/>
                  </a:lnTo>
                  <a:lnTo>
                    <a:pt x="2051634" y="254000"/>
                  </a:lnTo>
                  <a:lnTo>
                    <a:pt x="2015401" y="228600"/>
                  </a:lnTo>
                  <a:lnTo>
                    <a:pt x="1978215" y="203200"/>
                  </a:lnTo>
                  <a:lnTo>
                    <a:pt x="1940128" y="177800"/>
                  </a:lnTo>
                  <a:lnTo>
                    <a:pt x="1901164" y="152400"/>
                  </a:lnTo>
                  <a:lnTo>
                    <a:pt x="1861350" y="127000"/>
                  </a:lnTo>
                  <a:lnTo>
                    <a:pt x="1820735" y="114300"/>
                  </a:lnTo>
                  <a:lnTo>
                    <a:pt x="1779320" y="88900"/>
                  </a:lnTo>
                  <a:lnTo>
                    <a:pt x="1694294" y="63500"/>
                  </a:lnTo>
                  <a:lnTo>
                    <a:pt x="1516202" y="12700"/>
                  </a:lnTo>
                  <a:lnTo>
                    <a:pt x="1470190" y="12700"/>
                  </a:lnTo>
                  <a:lnTo>
                    <a:pt x="1423644" y="0"/>
                  </a:lnTo>
                  <a:lnTo>
                    <a:pt x="1138593" y="0"/>
                  </a:lnTo>
                  <a:lnTo>
                    <a:pt x="1092047" y="12700"/>
                  </a:lnTo>
                  <a:lnTo>
                    <a:pt x="1046035" y="12700"/>
                  </a:lnTo>
                  <a:lnTo>
                    <a:pt x="867943" y="63500"/>
                  </a:lnTo>
                  <a:lnTo>
                    <a:pt x="782904" y="88900"/>
                  </a:lnTo>
                  <a:lnTo>
                    <a:pt x="741502" y="114300"/>
                  </a:lnTo>
                  <a:lnTo>
                    <a:pt x="700874" y="127000"/>
                  </a:lnTo>
                  <a:lnTo>
                    <a:pt x="661073" y="152400"/>
                  </a:lnTo>
                  <a:lnTo>
                    <a:pt x="622096" y="177800"/>
                  </a:lnTo>
                  <a:lnTo>
                    <a:pt x="584009" y="203200"/>
                  </a:lnTo>
                  <a:lnTo>
                    <a:pt x="546836" y="228600"/>
                  </a:lnTo>
                  <a:lnTo>
                    <a:pt x="510590" y="254000"/>
                  </a:lnTo>
                  <a:lnTo>
                    <a:pt x="475322" y="279400"/>
                  </a:lnTo>
                  <a:lnTo>
                    <a:pt x="441045" y="304800"/>
                  </a:lnTo>
                  <a:lnTo>
                    <a:pt x="407809" y="342900"/>
                  </a:lnTo>
                  <a:lnTo>
                    <a:pt x="375640" y="368300"/>
                  </a:lnTo>
                  <a:lnTo>
                    <a:pt x="344563" y="406400"/>
                  </a:lnTo>
                  <a:lnTo>
                    <a:pt x="314604" y="431800"/>
                  </a:lnTo>
                  <a:lnTo>
                    <a:pt x="285813" y="469900"/>
                  </a:lnTo>
                  <a:lnTo>
                    <a:pt x="258203" y="508000"/>
                  </a:lnTo>
                  <a:lnTo>
                    <a:pt x="231813" y="546100"/>
                  </a:lnTo>
                  <a:lnTo>
                    <a:pt x="206667" y="571500"/>
                  </a:lnTo>
                  <a:lnTo>
                    <a:pt x="182816" y="609600"/>
                  </a:lnTo>
                  <a:lnTo>
                    <a:pt x="160274" y="660400"/>
                  </a:lnTo>
                  <a:lnTo>
                    <a:pt x="139077" y="698500"/>
                  </a:lnTo>
                  <a:lnTo>
                    <a:pt x="119253" y="736600"/>
                  </a:lnTo>
                  <a:lnTo>
                    <a:pt x="100838" y="774700"/>
                  </a:lnTo>
                  <a:lnTo>
                    <a:pt x="83858" y="812800"/>
                  </a:lnTo>
                  <a:lnTo>
                    <a:pt x="68338" y="863600"/>
                  </a:lnTo>
                  <a:lnTo>
                    <a:pt x="54330" y="901700"/>
                  </a:lnTo>
                  <a:lnTo>
                    <a:pt x="41859" y="952500"/>
                  </a:lnTo>
                  <a:lnTo>
                    <a:pt x="30937" y="990600"/>
                  </a:lnTo>
                  <a:lnTo>
                    <a:pt x="21615" y="1041400"/>
                  </a:lnTo>
                  <a:lnTo>
                    <a:pt x="13919" y="1079500"/>
                  </a:lnTo>
                  <a:lnTo>
                    <a:pt x="7874" y="1130300"/>
                  </a:lnTo>
                  <a:lnTo>
                    <a:pt x="3517" y="1181100"/>
                  </a:lnTo>
                  <a:lnTo>
                    <a:pt x="889" y="1231900"/>
                  </a:lnTo>
                  <a:lnTo>
                    <a:pt x="0" y="1270000"/>
                  </a:lnTo>
                  <a:lnTo>
                    <a:pt x="889" y="1320800"/>
                  </a:lnTo>
                  <a:lnTo>
                    <a:pt x="3517" y="1371600"/>
                  </a:lnTo>
                  <a:lnTo>
                    <a:pt x="7874" y="1422400"/>
                  </a:lnTo>
                  <a:lnTo>
                    <a:pt x="13919" y="1460500"/>
                  </a:lnTo>
                  <a:lnTo>
                    <a:pt x="21615" y="1511300"/>
                  </a:lnTo>
                  <a:lnTo>
                    <a:pt x="30937" y="1549400"/>
                  </a:lnTo>
                  <a:lnTo>
                    <a:pt x="41859" y="1600200"/>
                  </a:lnTo>
                  <a:lnTo>
                    <a:pt x="54330" y="1638300"/>
                  </a:lnTo>
                  <a:lnTo>
                    <a:pt x="68338" y="1689100"/>
                  </a:lnTo>
                  <a:lnTo>
                    <a:pt x="83858" y="1727200"/>
                  </a:lnTo>
                  <a:lnTo>
                    <a:pt x="100838" y="1778000"/>
                  </a:lnTo>
                  <a:lnTo>
                    <a:pt x="119253" y="1816100"/>
                  </a:lnTo>
                  <a:lnTo>
                    <a:pt x="139077" y="1854200"/>
                  </a:lnTo>
                  <a:lnTo>
                    <a:pt x="160274" y="1892300"/>
                  </a:lnTo>
                  <a:lnTo>
                    <a:pt x="182816" y="1930400"/>
                  </a:lnTo>
                  <a:lnTo>
                    <a:pt x="206667" y="1968500"/>
                  </a:lnTo>
                  <a:lnTo>
                    <a:pt x="231813" y="2006600"/>
                  </a:lnTo>
                  <a:lnTo>
                    <a:pt x="258203" y="2044700"/>
                  </a:lnTo>
                  <a:lnTo>
                    <a:pt x="285813" y="2082800"/>
                  </a:lnTo>
                  <a:lnTo>
                    <a:pt x="314604" y="2120900"/>
                  </a:lnTo>
                  <a:lnTo>
                    <a:pt x="344563" y="2146300"/>
                  </a:lnTo>
                  <a:lnTo>
                    <a:pt x="375640" y="2184400"/>
                  </a:lnTo>
                  <a:lnTo>
                    <a:pt x="407809" y="2209800"/>
                  </a:lnTo>
                  <a:lnTo>
                    <a:pt x="441045" y="2235200"/>
                  </a:lnTo>
                  <a:lnTo>
                    <a:pt x="475322" y="2273300"/>
                  </a:lnTo>
                  <a:lnTo>
                    <a:pt x="510590" y="2298700"/>
                  </a:lnTo>
                  <a:lnTo>
                    <a:pt x="546836" y="2324100"/>
                  </a:lnTo>
                  <a:lnTo>
                    <a:pt x="584009" y="2349500"/>
                  </a:lnTo>
                  <a:lnTo>
                    <a:pt x="622096" y="2374900"/>
                  </a:lnTo>
                  <a:lnTo>
                    <a:pt x="661073" y="2400300"/>
                  </a:lnTo>
                  <a:lnTo>
                    <a:pt x="700874" y="2413000"/>
                  </a:lnTo>
                  <a:lnTo>
                    <a:pt x="741502" y="2438400"/>
                  </a:lnTo>
                  <a:lnTo>
                    <a:pt x="782904" y="2451100"/>
                  </a:lnTo>
                  <a:lnTo>
                    <a:pt x="825068" y="2476500"/>
                  </a:lnTo>
                  <a:lnTo>
                    <a:pt x="1046035" y="2540000"/>
                  </a:lnTo>
                  <a:lnTo>
                    <a:pt x="1092047" y="2540000"/>
                  </a:lnTo>
                  <a:lnTo>
                    <a:pt x="1138593" y="2552700"/>
                  </a:lnTo>
                  <a:lnTo>
                    <a:pt x="1423644" y="2552700"/>
                  </a:lnTo>
                  <a:lnTo>
                    <a:pt x="1470190" y="2540000"/>
                  </a:lnTo>
                  <a:lnTo>
                    <a:pt x="1516202" y="2540000"/>
                  </a:lnTo>
                  <a:lnTo>
                    <a:pt x="1737169" y="2476500"/>
                  </a:lnTo>
                  <a:lnTo>
                    <a:pt x="1779320" y="2451100"/>
                  </a:lnTo>
                  <a:lnTo>
                    <a:pt x="1820735" y="2438400"/>
                  </a:lnTo>
                  <a:lnTo>
                    <a:pt x="1861350" y="2413000"/>
                  </a:lnTo>
                  <a:lnTo>
                    <a:pt x="1901164" y="2400300"/>
                  </a:lnTo>
                  <a:lnTo>
                    <a:pt x="1940128" y="2374900"/>
                  </a:lnTo>
                  <a:lnTo>
                    <a:pt x="1978215" y="2349500"/>
                  </a:lnTo>
                  <a:lnTo>
                    <a:pt x="2015401" y="2324100"/>
                  </a:lnTo>
                  <a:lnTo>
                    <a:pt x="2051634" y="2298700"/>
                  </a:lnTo>
                  <a:lnTo>
                    <a:pt x="2086914" y="2273300"/>
                  </a:lnTo>
                  <a:lnTo>
                    <a:pt x="2121179" y="2235200"/>
                  </a:lnTo>
                  <a:lnTo>
                    <a:pt x="2154415" y="2209800"/>
                  </a:lnTo>
                  <a:lnTo>
                    <a:pt x="2186597" y="2184400"/>
                  </a:lnTo>
                  <a:lnTo>
                    <a:pt x="2196947" y="2171700"/>
                  </a:lnTo>
                  <a:lnTo>
                    <a:pt x="2217674" y="2146300"/>
                  </a:lnTo>
                  <a:lnTo>
                    <a:pt x="2247620" y="2120900"/>
                  </a:lnTo>
                  <a:lnTo>
                    <a:pt x="2276424" y="2082800"/>
                  </a:lnTo>
                  <a:lnTo>
                    <a:pt x="2304034" y="2044700"/>
                  </a:lnTo>
                  <a:lnTo>
                    <a:pt x="2330424" y="2006600"/>
                  </a:lnTo>
                  <a:lnTo>
                    <a:pt x="2355558" y="1968500"/>
                  </a:lnTo>
                  <a:lnTo>
                    <a:pt x="2379421" y="1930400"/>
                  </a:lnTo>
                  <a:lnTo>
                    <a:pt x="2401963" y="1892300"/>
                  </a:lnTo>
                  <a:lnTo>
                    <a:pt x="2423160" y="1854200"/>
                  </a:lnTo>
                  <a:lnTo>
                    <a:pt x="2442984" y="1816100"/>
                  </a:lnTo>
                  <a:lnTo>
                    <a:pt x="2461399" y="1778000"/>
                  </a:lnTo>
                  <a:lnTo>
                    <a:pt x="2478379" y="1727200"/>
                  </a:lnTo>
                  <a:lnTo>
                    <a:pt x="2493886" y="1689100"/>
                  </a:lnTo>
                  <a:lnTo>
                    <a:pt x="2507894" y="1638300"/>
                  </a:lnTo>
                  <a:lnTo>
                    <a:pt x="2520378" y="1600200"/>
                  </a:lnTo>
                  <a:lnTo>
                    <a:pt x="2531287" y="1549400"/>
                  </a:lnTo>
                  <a:lnTo>
                    <a:pt x="2540609" y="1511300"/>
                  </a:lnTo>
                  <a:lnTo>
                    <a:pt x="2548318" y="1460500"/>
                  </a:lnTo>
                  <a:lnTo>
                    <a:pt x="2554351" y="1422400"/>
                  </a:lnTo>
                  <a:lnTo>
                    <a:pt x="2558707" y="1371600"/>
                  </a:lnTo>
                  <a:lnTo>
                    <a:pt x="2561348" y="1320800"/>
                  </a:lnTo>
                  <a:lnTo>
                    <a:pt x="2562225" y="1270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6973115" y="4116291"/>
              <a:ext cx="1838325" cy="1828800"/>
            </a:xfrm>
            <a:custGeom>
              <a:avLst/>
              <a:gdLst/>
              <a:ahLst/>
              <a:cxnLst/>
              <a:rect l="l" t="t" r="r" b="b"/>
              <a:pathLst>
                <a:path w="1838325" h="1828800">
                  <a:moveTo>
                    <a:pt x="919161" y="1828799"/>
                  </a:moveTo>
                  <a:lnTo>
                    <a:pt x="870267" y="1827537"/>
                  </a:lnTo>
                  <a:lnTo>
                    <a:pt x="821840" y="1823768"/>
                  </a:lnTo>
                  <a:lnTo>
                    <a:pt x="773956" y="1817526"/>
                  </a:lnTo>
                  <a:lnTo>
                    <a:pt x="726692" y="1808842"/>
                  </a:lnTo>
                  <a:lnTo>
                    <a:pt x="680123" y="1797746"/>
                  </a:lnTo>
                  <a:lnTo>
                    <a:pt x="634323" y="1784269"/>
                  </a:lnTo>
                  <a:lnTo>
                    <a:pt x="589369" y="1768444"/>
                  </a:lnTo>
                  <a:lnTo>
                    <a:pt x="545337" y="1750301"/>
                  </a:lnTo>
                  <a:lnTo>
                    <a:pt x="502301" y="1729871"/>
                  </a:lnTo>
                  <a:lnTo>
                    <a:pt x="460338" y="1707186"/>
                  </a:lnTo>
                  <a:lnTo>
                    <a:pt x="419522" y="1682276"/>
                  </a:lnTo>
                  <a:lnTo>
                    <a:pt x="379930" y="1655174"/>
                  </a:lnTo>
                  <a:lnTo>
                    <a:pt x="341637" y="1625910"/>
                  </a:lnTo>
                  <a:lnTo>
                    <a:pt x="304719" y="1594516"/>
                  </a:lnTo>
                  <a:lnTo>
                    <a:pt x="269251" y="1561022"/>
                  </a:lnTo>
                  <a:lnTo>
                    <a:pt x="235571" y="1525728"/>
                  </a:lnTo>
                  <a:lnTo>
                    <a:pt x="204002" y="1488991"/>
                  </a:lnTo>
                  <a:lnTo>
                    <a:pt x="174576" y="1450888"/>
                  </a:lnTo>
                  <a:lnTo>
                    <a:pt x="147324" y="1411494"/>
                  </a:lnTo>
                  <a:lnTo>
                    <a:pt x="122277" y="1370882"/>
                  </a:lnTo>
                  <a:lnTo>
                    <a:pt x="99467" y="1329130"/>
                  </a:lnTo>
                  <a:lnTo>
                    <a:pt x="78925" y="1286311"/>
                  </a:lnTo>
                  <a:lnTo>
                    <a:pt x="60683" y="1242502"/>
                  </a:lnTo>
                  <a:lnTo>
                    <a:pt x="44771" y="1197776"/>
                  </a:lnTo>
                  <a:lnTo>
                    <a:pt x="31221" y="1152210"/>
                  </a:lnTo>
                  <a:lnTo>
                    <a:pt x="20065" y="1105878"/>
                  </a:lnTo>
                  <a:lnTo>
                    <a:pt x="11333" y="1058856"/>
                  </a:lnTo>
                  <a:lnTo>
                    <a:pt x="5058" y="1011219"/>
                  </a:lnTo>
                  <a:lnTo>
                    <a:pt x="1269" y="963042"/>
                  </a:lnTo>
                  <a:lnTo>
                    <a:pt x="0" y="914399"/>
                  </a:lnTo>
                  <a:lnTo>
                    <a:pt x="1269" y="865757"/>
                  </a:lnTo>
                  <a:lnTo>
                    <a:pt x="5058" y="817580"/>
                  </a:lnTo>
                  <a:lnTo>
                    <a:pt x="11333" y="769943"/>
                  </a:lnTo>
                  <a:lnTo>
                    <a:pt x="20065" y="722921"/>
                  </a:lnTo>
                  <a:lnTo>
                    <a:pt x="31221" y="676589"/>
                  </a:lnTo>
                  <a:lnTo>
                    <a:pt x="44771" y="631023"/>
                  </a:lnTo>
                  <a:lnTo>
                    <a:pt x="60683" y="586297"/>
                  </a:lnTo>
                  <a:lnTo>
                    <a:pt x="78925" y="542488"/>
                  </a:lnTo>
                  <a:lnTo>
                    <a:pt x="99467" y="499669"/>
                  </a:lnTo>
                  <a:lnTo>
                    <a:pt x="122277" y="457916"/>
                  </a:lnTo>
                  <a:lnTo>
                    <a:pt x="147324" y="417305"/>
                  </a:lnTo>
                  <a:lnTo>
                    <a:pt x="174576" y="377911"/>
                  </a:lnTo>
                  <a:lnTo>
                    <a:pt x="204002" y="339808"/>
                  </a:lnTo>
                  <a:lnTo>
                    <a:pt x="235571" y="303071"/>
                  </a:lnTo>
                  <a:lnTo>
                    <a:pt x="269251" y="267777"/>
                  </a:lnTo>
                  <a:lnTo>
                    <a:pt x="304719" y="234283"/>
                  </a:lnTo>
                  <a:lnTo>
                    <a:pt x="341637" y="202889"/>
                  </a:lnTo>
                  <a:lnTo>
                    <a:pt x="379930" y="173625"/>
                  </a:lnTo>
                  <a:lnTo>
                    <a:pt x="419522" y="146523"/>
                  </a:lnTo>
                  <a:lnTo>
                    <a:pt x="460338" y="121613"/>
                  </a:lnTo>
                  <a:lnTo>
                    <a:pt x="502301" y="98928"/>
                  </a:lnTo>
                  <a:lnTo>
                    <a:pt x="545337" y="78498"/>
                  </a:lnTo>
                  <a:lnTo>
                    <a:pt x="589369" y="60355"/>
                  </a:lnTo>
                  <a:lnTo>
                    <a:pt x="634323" y="44530"/>
                  </a:lnTo>
                  <a:lnTo>
                    <a:pt x="680123" y="31053"/>
                  </a:lnTo>
                  <a:lnTo>
                    <a:pt x="726692" y="19957"/>
                  </a:lnTo>
                  <a:lnTo>
                    <a:pt x="773956" y="11273"/>
                  </a:lnTo>
                  <a:lnTo>
                    <a:pt x="821840" y="5031"/>
                  </a:lnTo>
                  <a:lnTo>
                    <a:pt x="870267" y="1262"/>
                  </a:lnTo>
                  <a:lnTo>
                    <a:pt x="919161" y="0"/>
                  </a:lnTo>
                  <a:lnTo>
                    <a:pt x="968056" y="1262"/>
                  </a:lnTo>
                  <a:lnTo>
                    <a:pt x="1016483" y="5031"/>
                  </a:lnTo>
                  <a:lnTo>
                    <a:pt x="1064366" y="11273"/>
                  </a:lnTo>
                  <a:lnTo>
                    <a:pt x="1111630" y="19957"/>
                  </a:lnTo>
                  <a:lnTo>
                    <a:pt x="1158200" y="31053"/>
                  </a:lnTo>
                  <a:lnTo>
                    <a:pt x="1203999" y="44530"/>
                  </a:lnTo>
                  <a:lnTo>
                    <a:pt x="1248953" y="60355"/>
                  </a:lnTo>
                  <a:lnTo>
                    <a:pt x="1292986" y="78498"/>
                  </a:lnTo>
                  <a:lnTo>
                    <a:pt x="1336021" y="98928"/>
                  </a:lnTo>
                  <a:lnTo>
                    <a:pt x="1377985" y="121613"/>
                  </a:lnTo>
                  <a:lnTo>
                    <a:pt x="1418800" y="146523"/>
                  </a:lnTo>
                  <a:lnTo>
                    <a:pt x="1458392" y="173625"/>
                  </a:lnTo>
                  <a:lnTo>
                    <a:pt x="1496685" y="202889"/>
                  </a:lnTo>
                  <a:lnTo>
                    <a:pt x="1533603" y="234283"/>
                  </a:lnTo>
                  <a:lnTo>
                    <a:pt x="1569072" y="267777"/>
                  </a:lnTo>
                  <a:lnTo>
                    <a:pt x="1602752" y="303071"/>
                  </a:lnTo>
                  <a:lnTo>
                    <a:pt x="1634321" y="339808"/>
                  </a:lnTo>
                  <a:lnTo>
                    <a:pt x="1663747" y="377911"/>
                  </a:lnTo>
                  <a:lnTo>
                    <a:pt x="1690999" y="417305"/>
                  </a:lnTo>
                  <a:lnTo>
                    <a:pt x="1716046" y="457916"/>
                  </a:lnTo>
                  <a:lnTo>
                    <a:pt x="1738855" y="499669"/>
                  </a:lnTo>
                  <a:lnTo>
                    <a:pt x="1759397" y="542488"/>
                  </a:lnTo>
                  <a:lnTo>
                    <a:pt x="1777640" y="586297"/>
                  </a:lnTo>
                  <a:lnTo>
                    <a:pt x="1793551" y="631023"/>
                  </a:lnTo>
                  <a:lnTo>
                    <a:pt x="1807101" y="676589"/>
                  </a:lnTo>
                  <a:lnTo>
                    <a:pt x="1818257" y="722921"/>
                  </a:lnTo>
                  <a:lnTo>
                    <a:pt x="1826989" y="769943"/>
                  </a:lnTo>
                  <a:lnTo>
                    <a:pt x="1833265" y="817580"/>
                  </a:lnTo>
                  <a:lnTo>
                    <a:pt x="1837053" y="865757"/>
                  </a:lnTo>
                  <a:lnTo>
                    <a:pt x="1838323" y="914399"/>
                  </a:lnTo>
                  <a:lnTo>
                    <a:pt x="1837053" y="963042"/>
                  </a:lnTo>
                  <a:lnTo>
                    <a:pt x="1833265" y="1011219"/>
                  </a:lnTo>
                  <a:lnTo>
                    <a:pt x="1826989" y="1058856"/>
                  </a:lnTo>
                  <a:lnTo>
                    <a:pt x="1818257" y="1105878"/>
                  </a:lnTo>
                  <a:lnTo>
                    <a:pt x="1807101" y="1152210"/>
                  </a:lnTo>
                  <a:lnTo>
                    <a:pt x="1793551" y="1197776"/>
                  </a:lnTo>
                  <a:lnTo>
                    <a:pt x="1777640" y="1242502"/>
                  </a:lnTo>
                  <a:lnTo>
                    <a:pt x="1759397" y="1286311"/>
                  </a:lnTo>
                  <a:lnTo>
                    <a:pt x="1738855" y="1329130"/>
                  </a:lnTo>
                  <a:lnTo>
                    <a:pt x="1716046" y="1370882"/>
                  </a:lnTo>
                  <a:lnTo>
                    <a:pt x="1690999" y="1411494"/>
                  </a:lnTo>
                  <a:lnTo>
                    <a:pt x="1663747" y="1450888"/>
                  </a:lnTo>
                  <a:lnTo>
                    <a:pt x="1634321" y="1488991"/>
                  </a:lnTo>
                  <a:lnTo>
                    <a:pt x="1602752" y="1525728"/>
                  </a:lnTo>
                  <a:lnTo>
                    <a:pt x="1569072" y="1561022"/>
                  </a:lnTo>
                  <a:lnTo>
                    <a:pt x="1533603" y="1594516"/>
                  </a:lnTo>
                  <a:lnTo>
                    <a:pt x="1496685" y="1625910"/>
                  </a:lnTo>
                  <a:lnTo>
                    <a:pt x="1458392" y="1655174"/>
                  </a:lnTo>
                  <a:lnTo>
                    <a:pt x="1418800" y="1682276"/>
                  </a:lnTo>
                  <a:lnTo>
                    <a:pt x="1377985" y="1707186"/>
                  </a:lnTo>
                  <a:lnTo>
                    <a:pt x="1336021" y="1729871"/>
                  </a:lnTo>
                  <a:lnTo>
                    <a:pt x="1292986" y="1750301"/>
                  </a:lnTo>
                  <a:lnTo>
                    <a:pt x="1248953" y="1768444"/>
                  </a:lnTo>
                  <a:lnTo>
                    <a:pt x="1203999" y="1784269"/>
                  </a:lnTo>
                  <a:lnTo>
                    <a:pt x="1158200" y="1797746"/>
                  </a:lnTo>
                  <a:lnTo>
                    <a:pt x="1111630" y="1808842"/>
                  </a:lnTo>
                  <a:lnTo>
                    <a:pt x="1064366" y="1817526"/>
                  </a:lnTo>
                  <a:lnTo>
                    <a:pt x="1016483" y="1823768"/>
                  </a:lnTo>
                  <a:lnTo>
                    <a:pt x="968056" y="1827537"/>
                  </a:lnTo>
                  <a:lnTo>
                    <a:pt x="919161" y="1828799"/>
                  </a:lnTo>
                  <a:close/>
                </a:path>
              </a:pathLst>
            </a:custGeom>
            <a:solidFill>
              <a:srgbClr val="044BA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734610" y="1028699"/>
              <a:ext cx="3524249" cy="271462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143999" y="1028700"/>
              <a:ext cx="3524249" cy="2714624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7380877" y="4518308"/>
              <a:ext cx="1019175" cy="1018540"/>
            </a:xfrm>
            <a:custGeom>
              <a:avLst/>
              <a:gdLst/>
              <a:ahLst/>
              <a:cxnLst/>
              <a:rect l="l" t="t" r="r" b="b"/>
              <a:pathLst>
                <a:path w="1019175" h="1018539">
                  <a:moveTo>
                    <a:pt x="528461" y="528319"/>
                  </a:moveTo>
                  <a:lnTo>
                    <a:pt x="490713" y="528319"/>
                  </a:lnTo>
                  <a:lnTo>
                    <a:pt x="490713" y="450849"/>
                  </a:lnTo>
                  <a:lnTo>
                    <a:pt x="442963" y="440689"/>
                  </a:lnTo>
                  <a:lnTo>
                    <a:pt x="399207" y="421639"/>
                  </a:lnTo>
                  <a:lnTo>
                    <a:pt x="360667" y="394969"/>
                  </a:lnTo>
                  <a:lnTo>
                    <a:pt x="328565" y="360679"/>
                  </a:lnTo>
                  <a:lnTo>
                    <a:pt x="304123" y="320039"/>
                  </a:lnTo>
                  <a:lnTo>
                    <a:pt x="288562" y="274319"/>
                  </a:lnTo>
                  <a:lnTo>
                    <a:pt x="283104" y="226059"/>
                  </a:lnTo>
                  <a:lnTo>
                    <a:pt x="287726" y="180339"/>
                  </a:lnTo>
                  <a:lnTo>
                    <a:pt x="300975" y="138429"/>
                  </a:lnTo>
                  <a:lnTo>
                    <a:pt x="321920" y="99059"/>
                  </a:lnTo>
                  <a:lnTo>
                    <a:pt x="349633" y="66039"/>
                  </a:lnTo>
                  <a:lnTo>
                    <a:pt x="383185" y="38099"/>
                  </a:lnTo>
                  <a:lnTo>
                    <a:pt x="421648" y="17779"/>
                  </a:lnTo>
                  <a:lnTo>
                    <a:pt x="464091" y="3809"/>
                  </a:lnTo>
                  <a:lnTo>
                    <a:pt x="509587" y="0"/>
                  </a:lnTo>
                  <a:lnTo>
                    <a:pt x="555083" y="3809"/>
                  </a:lnTo>
                  <a:lnTo>
                    <a:pt x="597526" y="17779"/>
                  </a:lnTo>
                  <a:lnTo>
                    <a:pt x="633585" y="36829"/>
                  </a:lnTo>
                  <a:lnTo>
                    <a:pt x="509587" y="36829"/>
                  </a:lnTo>
                  <a:lnTo>
                    <a:pt x="459563" y="44449"/>
                  </a:lnTo>
                  <a:lnTo>
                    <a:pt x="414520" y="63499"/>
                  </a:lnTo>
                  <a:lnTo>
                    <a:pt x="376292" y="92709"/>
                  </a:lnTo>
                  <a:lnTo>
                    <a:pt x="346715" y="130809"/>
                  </a:lnTo>
                  <a:lnTo>
                    <a:pt x="327623" y="175259"/>
                  </a:lnTo>
                  <a:lnTo>
                    <a:pt x="320851" y="226059"/>
                  </a:lnTo>
                  <a:lnTo>
                    <a:pt x="327623" y="275589"/>
                  </a:lnTo>
                  <a:lnTo>
                    <a:pt x="346715" y="321309"/>
                  </a:lnTo>
                  <a:lnTo>
                    <a:pt x="376292" y="359409"/>
                  </a:lnTo>
                  <a:lnTo>
                    <a:pt x="414520" y="388619"/>
                  </a:lnTo>
                  <a:lnTo>
                    <a:pt x="459563" y="407669"/>
                  </a:lnTo>
                  <a:lnTo>
                    <a:pt x="509587" y="414019"/>
                  </a:lnTo>
                  <a:lnTo>
                    <a:pt x="632230" y="414019"/>
                  </a:lnTo>
                  <a:lnTo>
                    <a:pt x="619967" y="422909"/>
                  </a:lnTo>
                  <a:lnTo>
                    <a:pt x="576211" y="440689"/>
                  </a:lnTo>
                  <a:lnTo>
                    <a:pt x="528461" y="450849"/>
                  </a:lnTo>
                  <a:lnTo>
                    <a:pt x="528461" y="528319"/>
                  </a:lnTo>
                  <a:close/>
                </a:path>
                <a:path w="1019175" h="1018539">
                  <a:moveTo>
                    <a:pt x="632230" y="414019"/>
                  </a:moveTo>
                  <a:lnTo>
                    <a:pt x="509587" y="414019"/>
                  </a:lnTo>
                  <a:lnTo>
                    <a:pt x="559611" y="407669"/>
                  </a:lnTo>
                  <a:lnTo>
                    <a:pt x="604654" y="388619"/>
                  </a:lnTo>
                  <a:lnTo>
                    <a:pt x="642882" y="359409"/>
                  </a:lnTo>
                  <a:lnTo>
                    <a:pt x="672459" y="321309"/>
                  </a:lnTo>
                  <a:lnTo>
                    <a:pt x="691551" y="275589"/>
                  </a:lnTo>
                  <a:lnTo>
                    <a:pt x="698323" y="226059"/>
                  </a:lnTo>
                  <a:lnTo>
                    <a:pt x="691551" y="175259"/>
                  </a:lnTo>
                  <a:lnTo>
                    <a:pt x="672459" y="130809"/>
                  </a:lnTo>
                  <a:lnTo>
                    <a:pt x="642882" y="92709"/>
                  </a:lnTo>
                  <a:lnTo>
                    <a:pt x="604654" y="63499"/>
                  </a:lnTo>
                  <a:lnTo>
                    <a:pt x="559611" y="44449"/>
                  </a:lnTo>
                  <a:lnTo>
                    <a:pt x="509587" y="36829"/>
                  </a:lnTo>
                  <a:lnTo>
                    <a:pt x="633585" y="36829"/>
                  </a:lnTo>
                  <a:lnTo>
                    <a:pt x="669541" y="66039"/>
                  </a:lnTo>
                  <a:lnTo>
                    <a:pt x="697254" y="99059"/>
                  </a:lnTo>
                  <a:lnTo>
                    <a:pt x="718199" y="138429"/>
                  </a:lnTo>
                  <a:lnTo>
                    <a:pt x="731448" y="180339"/>
                  </a:lnTo>
                  <a:lnTo>
                    <a:pt x="736070" y="226059"/>
                  </a:lnTo>
                  <a:lnTo>
                    <a:pt x="730612" y="275589"/>
                  </a:lnTo>
                  <a:lnTo>
                    <a:pt x="715051" y="321309"/>
                  </a:lnTo>
                  <a:lnTo>
                    <a:pt x="690609" y="360679"/>
                  </a:lnTo>
                  <a:lnTo>
                    <a:pt x="658507" y="394969"/>
                  </a:lnTo>
                  <a:lnTo>
                    <a:pt x="632230" y="414019"/>
                  </a:lnTo>
                  <a:close/>
                </a:path>
                <a:path w="1019175" h="1018539">
                  <a:moveTo>
                    <a:pt x="509587" y="396239"/>
                  </a:moveTo>
                  <a:lnTo>
                    <a:pt x="477531" y="392429"/>
                  </a:lnTo>
                  <a:lnTo>
                    <a:pt x="447068" y="383539"/>
                  </a:lnTo>
                  <a:lnTo>
                    <a:pt x="419082" y="369569"/>
                  </a:lnTo>
                  <a:lnTo>
                    <a:pt x="394458" y="350519"/>
                  </a:lnTo>
                  <a:lnTo>
                    <a:pt x="407787" y="330199"/>
                  </a:lnTo>
                  <a:lnTo>
                    <a:pt x="424656" y="313689"/>
                  </a:lnTo>
                  <a:lnTo>
                    <a:pt x="444355" y="299719"/>
                  </a:lnTo>
                  <a:lnTo>
                    <a:pt x="466178" y="289559"/>
                  </a:lnTo>
                  <a:lnTo>
                    <a:pt x="445476" y="275589"/>
                  </a:lnTo>
                  <a:lnTo>
                    <a:pt x="429374" y="256539"/>
                  </a:lnTo>
                  <a:lnTo>
                    <a:pt x="418935" y="232409"/>
                  </a:lnTo>
                  <a:lnTo>
                    <a:pt x="415219" y="207009"/>
                  </a:lnTo>
                  <a:lnTo>
                    <a:pt x="422532" y="170179"/>
                  </a:lnTo>
                  <a:lnTo>
                    <a:pt x="442586" y="139699"/>
                  </a:lnTo>
                  <a:lnTo>
                    <a:pt x="472548" y="119379"/>
                  </a:lnTo>
                  <a:lnTo>
                    <a:pt x="509587" y="113029"/>
                  </a:lnTo>
                  <a:lnTo>
                    <a:pt x="546626" y="119379"/>
                  </a:lnTo>
                  <a:lnTo>
                    <a:pt x="576588" y="139699"/>
                  </a:lnTo>
                  <a:lnTo>
                    <a:pt x="596641" y="170179"/>
                  </a:lnTo>
                  <a:lnTo>
                    <a:pt x="603955" y="207009"/>
                  </a:lnTo>
                  <a:lnTo>
                    <a:pt x="600239" y="232409"/>
                  </a:lnTo>
                  <a:lnTo>
                    <a:pt x="589800" y="256539"/>
                  </a:lnTo>
                  <a:lnTo>
                    <a:pt x="573698" y="275589"/>
                  </a:lnTo>
                  <a:lnTo>
                    <a:pt x="552996" y="289559"/>
                  </a:lnTo>
                  <a:lnTo>
                    <a:pt x="574819" y="299719"/>
                  </a:lnTo>
                  <a:lnTo>
                    <a:pt x="594518" y="313689"/>
                  </a:lnTo>
                  <a:lnTo>
                    <a:pt x="611386" y="330199"/>
                  </a:lnTo>
                  <a:lnTo>
                    <a:pt x="624716" y="350519"/>
                  </a:lnTo>
                  <a:lnTo>
                    <a:pt x="600092" y="369569"/>
                  </a:lnTo>
                  <a:lnTo>
                    <a:pt x="572106" y="383539"/>
                  </a:lnTo>
                  <a:lnTo>
                    <a:pt x="541643" y="392429"/>
                  </a:lnTo>
                  <a:lnTo>
                    <a:pt x="509587" y="396239"/>
                  </a:lnTo>
                  <a:close/>
                </a:path>
                <a:path w="1019175" h="1018539">
                  <a:moveTo>
                    <a:pt x="658689" y="584199"/>
                  </a:moveTo>
                  <a:lnTo>
                    <a:pt x="360485" y="584199"/>
                  </a:lnTo>
                  <a:lnTo>
                    <a:pt x="370129" y="562609"/>
                  </a:lnTo>
                  <a:lnTo>
                    <a:pt x="386673" y="543559"/>
                  </a:lnTo>
                  <a:lnTo>
                    <a:pt x="408525" y="532129"/>
                  </a:lnTo>
                  <a:lnTo>
                    <a:pt x="434093" y="528319"/>
                  </a:lnTo>
                  <a:lnTo>
                    <a:pt x="585081" y="528319"/>
                  </a:lnTo>
                  <a:lnTo>
                    <a:pt x="610384" y="532129"/>
                  </a:lnTo>
                  <a:lnTo>
                    <a:pt x="631794" y="543559"/>
                  </a:lnTo>
                  <a:lnTo>
                    <a:pt x="648249" y="562609"/>
                  </a:lnTo>
                  <a:lnTo>
                    <a:pt x="658689" y="584199"/>
                  </a:lnTo>
                  <a:close/>
                </a:path>
                <a:path w="1019175" h="1018539">
                  <a:moveTo>
                    <a:pt x="169862" y="1018539"/>
                  </a:moveTo>
                  <a:lnTo>
                    <a:pt x="124513" y="1012189"/>
                  </a:lnTo>
                  <a:lnTo>
                    <a:pt x="83882" y="995679"/>
                  </a:lnTo>
                  <a:lnTo>
                    <a:pt x="49543" y="969009"/>
                  </a:lnTo>
                  <a:lnTo>
                    <a:pt x="23067" y="934719"/>
                  </a:lnTo>
                  <a:lnTo>
                    <a:pt x="6029" y="894079"/>
                  </a:lnTo>
                  <a:lnTo>
                    <a:pt x="0" y="848359"/>
                  </a:lnTo>
                  <a:lnTo>
                    <a:pt x="7549" y="798829"/>
                  </a:lnTo>
                  <a:lnTo>
                    <a:pt x="28687" y="754379"/>
                  </a:lnTo>
                  <a:lnTo>
                    <a:pt x="61150" y="718819"/>
                  </a:lnTo>
                  <a:lnTo>
                    <a:pt x="102672" y="693419"/>
                  </a:lnTo>
                  <a:lnTo>
                    <a:pt x="150988" y="680719"/>
                  </a:lnTo>
                  <a:lnTo>
                    <a:pt x="150988" y="641349"/>
                  </a:lnTo>
                  <a:lnTo>
                    <a:pt x="155323" y="618489"/>
                  </a:lnTo>
                  <a:lnTo>
                    <a:pt x="167267" y="600709"/>
                  </a:lnTo>
                  <a:lnTo>
                    <a:pt x="185226" y="589279"/>
                  </a:lnTo>
                  <a:lnTo>
                    <a:pt x="207609" y="584199"/>
                  </a:lnTo>
                  <a:lnTo>
                    <a:pt x="811565" y="584199"/>
                  </a:lnTo>
                  <a:lnTo>
                    <a:pt x="833948" y="589279"/>
                  </a:lnTo>
                  <a:lnTo>
                    <a:pt x="851907" y="600709"/>
                  </a:lnTo>
                  <a:lnTo>
                    <a:pt x="863851" y="618489"/>
                  </a:lnTo>
                  <a:lnTo>
                    <a:pt x="864573" y="622299"/>
                  </a:lnTo>
                  <a:lnTo>
                    <a:pt x="207609" y="622299"/>
                  </a:lnTo>
                  <a:lnTo>
                    <a:pt x="199883" y="623569"/>
                  </a:lnTo>
                  <a:lnTo>
                    <a:pt x="193926" y="627379"/>
                  </a:lnTo>
                  <a:lnTo>
                    <a:pt x="190092" y="633729"/>
                  </a:lnTo>
                  <a:lnTo>
                    <a:pt x="188736" y="641349"/>
                  </a:lnTo>
                  <a:lnTo>
                    <a:pt x="188736" y="680719"/>
                  </a:lnTo>
                  <a:lnTo>
                    <a:pt x="237052" y="693419"/>
                  </a:lnTo>
                  <a:lnTo>
                    <a:pt x="274422" y="716279"/>
                  </a:lnTo>
                  <a:lnTo>
                    <a:pt x="169862" y="716279"/>
                  </a:lnTo>
                  <a:lnTo>
                    <a:pt x="127857" y="722629"/>
                  </a:lnTo>
                  <a:lnTo>
                    <a:pt x="91559" y="741679"/>
                  </a:lnTo>
                  <a:lnTo>
                    <a:pt x="63052" y="770889"/>
                  </a:lnTo>
                  <a:lnTo>
                    <a:pt x="44420" y="806449"/>
                  </a:lnTo>
                  <a:lnTo>
                    <a:pt x="37747" y="848359"/>
                  </a:lnTo>
                  <a:lnTo>
                    <a:pt x="44420" y="890269"/>
                  </a:lnTo>
                  <a:lnTo>
                    <a:pt x="63052" y="927099"/>
                  </a:lnTo>
                  <a:lnTo>
                    <a:pt x="91559" y="955039"/>
                  </a:lnTo>
                  <a:lnTo>
                    <a:pt x="127857" y="974089"/>
                  </a:lnTo>
                  <a:lnTo>
                    <a:pt x="169862" y="980439"/>
                  </a:lnTo>
                  <a:lnTo>
                    <a:pt x="275464" y="980439"/>
                  </a:lnTo>
                  <a:lnTo>
                    <a:pt x="255842" y="995679"/>
                  </a:lnTo>
                  <a:lnTo>
                    <a:pt x="215211" y="1012189"/>
                  </a:lnTo>
                  <a:lnTo>
                    <a:pt x="169862" y="1018539"/>
                  </a:lnTo>
                  <a:close/>
                </a:path>
                <a:path w="1019175" h="1018539">
                  <a:moveTo>
                    <a:pt x="585081" y="678179"/>
                  </a:moveTo>
                  <a:lnTo>
                    <a:pt x="434093" y="678179"/>
                  </a:lnTo>
                  <a:lnTo>
                    <a:pt x="408790" y="674369"/>
                  </a:lnTo>
                  <a:lnTo>
                    <a:pt x="387380" y="662939"/>
                  </a:lnTo>
                  <a:lnTo>
                    <a:pt x="370925" y="645159"/>
                  </a:lnTo>
                  <a:lnTo>
                    <a:pt x="360485" y="622299"/>
                  </a:lnTo>
                  <a:lnTo>
                    <a:pt x="658689" y="622299"/>
                  </a:lnTo>
                  <a:lnTo>
                    <a:pt x="649045" y="645159"/>
                  </a:lnTo>
                  <a:lnTo>
                    <a:pt x="632501" y="662939"/>
                  </a:lnTo>
                  <a:lnTo>
                    <a:pt x="610649" y="674369"/>
                  </a:lnTo>
                  <a:lnTo>
                    <a:pt x="585081" y="678179"/>
                  </a:lnTo>
                  <a:close/>
                </a:path>
                <a:path w="1019175" h="1018539">
                  <a:moveTo>
                    <a:pt x="849312" y="1018539"/>
                  </a:moveTo>
                  <a:lnTo>
                    <a:pt x="803963" y="1012189"/>
                  </a:lnTo>
                  <a:lnTo>
                    <a:pt x="763332" y="995679"/>
                  </a:lnTo>
                  <a:lnTo>
                    <a:pt x="728993" y="969009"/>
                  </a:lnTo>
                  <a:lnTo>
                    <a:pt x="702517" y="934719"/>
                  </a:lnTo>
                  <a:lnTo>
                    <a:pt x="685479" y="894079"/>
                  </a:lnTo>
                  <a:lnTo>
                    <a:pt x="679449" y="848359"/>
                  </a:lnTo>
                  <a:lnTo>
                    <a:pt x="686999" y="798829"/>
                  </a:lnTo>
                  <a:lnTo>
                    <a:pt x="708137" y="754379"/>
                  </a:lnTo>
                  <a:lnTo>
                    <a:pt x="740600" y="718819"/>
                  </a:lnTo>
                  <a:lnTo>
                    <a:pt x="782122" y="693419"/>
                  </a:lnTo>
                  <a:lnTo>
                    <a:pt x="830438" y="680719"/>
                  </a:lnTo>
                  <a:lnTo>
                    <a:pt x="830438" y="641349"/>
                  </a:lnTo>
                  <a:lnTo>
                    <a:pt x="829082" y="633729"/>
                  </a:lnTo>
                  <a:lnTo>
                    <a:pt x="825248" y="627379"/>
                  </a:lnTo>
                  <a:lnTo>
                    <a:pt x="819291" y="623569"/>
                  </a:lnTo>
                  <a:lnTo>
                    <a:pt x="811565" y="622299"/>
                  </a:lnTo>
                  <a:lnTo>
                    <a:pt x="864573" y="622299"/>
                  </a:lnTo>
                  <a:lnTo>
                    <a:pt x="868186" y="641349"/>
                  </a:lnTo>
                  <a:lnTo>
                    <a:pt x="868186" y="680719"/>
                  </a:lnTo>
                  <a:lnTo>
                    <a:pt x="916502" y="693419"/>
                  </a:lnTo>
                  <a:lnTo>
                    <a:pt x="953872" y="716279"/>
                  </a:lnTo>
                  <a:lnTo>
                    <a:pt x="849312" y="716279"/>
                  </a:lnTo>
                  <a:lnTo>
                    <a:pt x="807307" y="722629"/>
                  </a:lnTo>
                  <a:lnTo>
                    <a:pt x="771009" y="741679"/>
                  </a:lnTo>
                  <a:lnTo>
                    <a:pt x="742502" y="770889"/>
                  </a:lnTo>
                  <a:lnTo>
                    <a:pt x="723870" y="806449"/>
                  </a:lnTo>
                  <a:lnTo>
                    <a:pt x="717197" y="848359"/>
                  </a:lnTo>
                  <a:lnTo>
                    <a:pt x="723870" y="890269"/>
                  </a:lnTo>
                  <a:lnTo>
                    <a:pt x="742502" y="927099"/>
                  </a:lnTo>
                  <a:lnTo>
                    <a:pt x="771009" y="955039"/>
                  </a:lnTo>
                  <a:lnTo>
                    <a:pt x="807307" y="974089"/>
                  </a:lnTo>
                  <a:lnTo>
                    <a:pt x="849312" y="980439"/>
                  </a:lnTo>
                  <a:lnTo>
                    <a:pt x="954914" y="980439"/>
                  </a:lnTo>
                  <a:lnTo>
                    <a:pt x="935292" y="995679"/>
                  </a:lnTo>
                  <a:lnTo>
                    <a:pt x="894661" y="1012189"/>
                  </a:lnTo>
                  <a:lnTo>
                    <a:pt x="849312" y="1018539"/>
                  </a:lnTo>
                  <a:close/>
                </a:path>
                <a:path w="1019175" h="1018539">
                  <a:moveTo>
                    <a:pt x="275464" y="980439"/>
                  </a:moveTo>
                  <a:lnTo>
                    <a:pt x="169862" y="980439"/>
                  </a:lnTo>
                  <a:lnTo>
                    <a:pt x="211867" y="974089"/>
                  </a:lnTo>
                  <a:lnTo>
                    <a:pt x="248165" y="955039"/>
                  </a:lnTo>
                  <a:lnTo>
                    <a:pt x="276672" y="927099"/>
                  </a:lnTo>
                  <a:lnTo>
                    <a:pt x="295304" y="890269"/>
                  </a:lnTo>
                  <a:lnTo>
                    <a:pt x="301977" y="848359"/>
                  </a:lnTo>
                  <a:lnTo>
                    <a:pt x="295304" y="806449"/>
                  </a:lnTo>
                  <a:lnTo>
                    <a:pt x="276672" y="770889"/>
                  </a:lnTo>
                  <a:lnTo>
                    <a:pt x="248165" y="741679"/>
                  </a:lnTo>
                  <a:lnTo>
                    <a:pt x="211867" y="722629"/>
                  </a:lnTo>
                  <a:lnTo>
                    <a:pt x="169862" y="716279"/>
                  </a:lnTo>
                  <a:lnTo>
                    <a:pt x="274422" y="716279"/>
                  </a:lnTo>
                  <a:lnTo>
                    <a:pt x="278574" y="718819"/>
                  </a:lnTo>
                  <a:lnTo>
                    <a:pt x="311037" y="754379"/>
                  </a:lnTo>
                  <a:lnTo>
                    <a:pt x="332175" y="798829"/>
                  </a:lnTo>
                  <a:lnTo>
                    <a:pt x="339724" y="848359"/>
                  </a:lnTo>
                  <a:lnTo>
                    <a:pt x="333695" y="894079"/>
                  </a:lnTo>
                  <a:lnTo>
                    <a:pt x="316657" y="934719"/>
                  </a:lnTo>
                  <a:lnTo>
                    <a:pt x="290181" y="969009"/>
                  </a:lnTo>
                  <a:lnTo>
                    <a:pt x="275464" y="980439"/>
                  </a:lnTo>
                  <a:close/>
                </a:path>
                <a:path w="1019175" h="1018539">
                  <a:moveTo>
                    <a:pt x="954914" y="980439"/>
                  </a:moveTo>
                  <a:lnTo>
                    <a:pt x="849312" y="980439"/>
                  </a:lnTo>
                  <a:lnTo>
                    <a:pt x="891317" y="974089"/>
                  </a:lnTo>
                  <a:lnTo>
                    <a:pt x="927615" y="955039"/>
                  </a:lnTo>
                  <a:lnTo>
                    <a:pt x="956121" y="927099"/>
                  </a:lnTo>
                  <a:lnTo>
                    <a:pt x="974754" y="890269"/>
                  </a:lnTo>
                  <a:lnTo>
                    <a:pt x="981427" y="848359"/>
                  </a:lnTo>
                  <a:lnTo>
                    <a:pt x="974754" y="806449"/>
                  </a:lnTo>
                  <a:lnTo>
                    <a:pt x="956121" y="770889"/>
                  </a:lnTo>
                  <a:lnTo>
                    <a:pt x="927615" y="741679"/>
                  </a:lnTo>
                  <a:lnTo>
                    <a:pt x="891317" y="722629"/>
                  </a:lnTo>
                  <a:lnTo>
                    <a:pt x="849312" y="716279"/>
                  </a:lnTo>
                  <a:lnTo>
                    <a:pt x="953872" y="716279"/>
                  </a:lnTo>
                  <a:lnTo>
                    <a:pt x="958024" y="718819"/>
                  </a:lnTo>
                  <a:lnTo>
                    <a:pt x="990487" y="754379"/>
                  </a:lnTo>
                  <a:lnTo>
                    <a:pt x="1011625" y="798829"/>
                  </a:lnTo>
                  <a:lnTo>
                    <a:pt x="1019174" y="848359"/>
                  </a:lnTo>
                  <a:lnTo>
                    <a:pt x="1013145" y="894079"/>
                  </a:lnTo>
                  <a:lnTo>
                    <a:pt x="996107" y="934719"/>
                  </a:lnTo>
                  <a:lnTo>
                    <a:pt x="969631" y="969009"/>
                  </a:lnTo>
                  <a:lnTo>
                    <a:pt x="954914" y="980439"/>
                  </a:lnTo>
                  <a:close/>
                </a:path>
                <a:path w="1019175" h="1018539">
                  <a:moveTo>
                    <a:pt x="169862" y="961389"/>
                  </a:moveTo>
                  <a:lnTo>
                    <a:pt x="145179" y="958849"/>
                  </a:lnTo>
                  <a:lnTo>
                    <a:pt x="122442" y="951229"/>
                  </a:lnTo>
                  <a:lnTo>
                    <a:pt x="102182" y="939799"/>
                  </a:lnTo>
                  <a:lnTo>
                    <a:pt x="84931" y="924559"/>
                  </a:lnTo>
                  <a:lnTo>
                    <a:pt x="94132" y="914399"/>
                  </a:lnTo>
                  <a:lnTo>
                    <a:pt x="104748" y="906779"/>
                  </a:lnTo>
                  <a:lnTo>
                    <a:pt x="116780" y="899159"/>
                  </a:lnTo>
                  <a:lnTo>
                    <a:pt x="130227" y="894079"/>
                  </a:lnTo>
                  <a:lnTo>
                    <a:pt x="115866" y="882649"/>
                  </a:lnTo>
                  <a:lnTo>
                    <a:pt x="104512" y="867409"/>
                  </a:lnTo>
                  <a:lnTo>
                    <a:pt x="97051" y="849629"/>
                  </a:lnTo>
                  <a:lnTo>
                    <a:pt x="94368" y="829309"/>
                  </a:lnTo>
                  <a:lnTo>
                    <a:pt x="100325" y="800099"/>
                  </a:lnTo>
                  <a:lnTo>
                    <a:pt x="116544" y="775969"/>
                  </a:lnTo>
                  <a:lnTo>
                    <a:pt x="140549" y="760729"/>
                  </a:lnTo>
                  <a:lnTo>
                    <a:pt x="169862" y="754379"/>
                  </a:lnTo>
                  <a:lnTo>
                    <a:pt x="199175" y="760729"/>
                  </a:lnTo>
                  <a:lnTo>
                    <a:pt x="223180" y="775969"/>
                  </a:lnTo>
                  <a:lnTo>
                    <a:pt x="239399" y="800099"/>
                  </a:lnTo>
                  <a:lnTo>
                    <a:pt x="245356" y="829309"/>
                  </a:lnTo>
                  <a:lnTo>
                    <a:pt x="242673" y="849629"/>
                  </a:lnTo>
                  <a:lnTo>
                    <a:pt x="235212" y="867409"/>
                  </a:lnTo>
                  <a:lnTo>
                    <a:pt x="223858" y="882649"/>
                  </a:lnTo>
                  <a:lnTo>
                    <a:pt x="209497" y="894079"/>
                  </a:lnTo>
                  <a:lnTo>
                    <a:pt x="221882" y="899159"/>
                  </a:lnTo>
                  <a:lnTo>
                    <a:pt x="233560" y="906779"/>
                  </a:lnTo>
                  <a:lnTo>
                    <a:pt x="244531" y="914399"/>
                  </a:lnTo>
                  <a:lnTo>
                    <a:pt x="254793" y="924559"/>
                  </a:lnTo>
                  <a:lnTo>
                    <a:pt x="237542" y="939799"/>
                  </a:lnTo>
                  <a:lnTo>
                    <a:pt x="217282" y="951229"/>
                  </a:lnTo>
                  <a:lnTo>
                    <a:pt x="194545" y="958849"/>
                  </a:lnTo>
                  <a:lnTo>
                    <a:pt x="169862" y="961389"/>
                  </a:lnTo>
                  <a:close/>
                </a:path>
                <a:path w="1019175" h="1018539">
                  <a:moveTo>
                    <a:pt x="849312" y="961389"/>
                  </a:moveTo>
                  <a:lnTo>
                    <a:pt x="824629" y="958849"/>
                  </a:lnTo>
                  <a:lnTo>
                    <a:pt x="801892" y="951229"/>
                  </a:lnTo>
                  <a:lnTo>
                    <a:pt x="781632" y="939799"/>
                  </a:lnTo>
                  <a:lnTo>
                    <a:pt x="764381" y="924559"/>
                  </a:lnTo>
                  <a:lnTo>
                    <a:pt x="774643" y="914399"/>
                  </a:lnTo>
                  <a:lnTo>
                    <a:pt x="785614" y="906779"/>
                  </a:lnTo>
                  <a:lnTo>
                    <a:pt x="797292" y="899159"/>
                  </a:lnTo>
                  <a:lnTo>
                    <a:pt x="809677" y="894079"/>
                  </a:lnTo>
                  <a:lnTo>
                    <a:pt x="795316" y="882649"/>
                  </a:lnTo>
                  <a:lnTo>
                    <a:pt x="783962" y="867409"/>
                  </a:lnTo>
                  <a:lnTo>
                    <a:pt x="776501" y="849629"/>
                  </a:lnTo>
                  <a:lnTo>
                    <a:pt x="773818" y="829309"/>
                  </a:lnTo>
                  <a:lnTo>
                    <a:pt x="779774" y="800099"/>
                  </a:lnTo>
                  <a:lnTo>
                    <a:pt x="795994" y="775969"/>
                  </a:lnTo>
                  <a:lnTo>
                    <a:pt x="819999" y="760729"/>
                  </a:lnTo>
                  <a:lnTo>
                    <a:pt x="849312" y="754379"/>
                  </a:lnTo>
                  <a:lnTo>
                    <a:pt x="878625" y="760729"/>
                  </a:lnTo>
                  <a:lnTo>
                    <a:pt x="902630" y="775969"/>
                  </a:lnTo>
                  <a:lnTo>
                    <a:pt x="918849" y="800099"/>
                  </a:lnTo>
                  <a:lnTo>
                    <a:pt x="924806" y="829309"/>
                  </a:lnTo>
                  <a:lnTo>
                    <a:pt x="922123" y="849629"/>
                  </a:lnTo>
                  <a:lnTo>
                    <a:pt x="914662" y="867409"/>
                  </a:lnTo>
                  <a:lnTo>
                    <a:pt x="903308" y="882649"/>
                  </a:lnTo>
                  <a:lnTo>
                    <a:pt x="888946" y="894079"/>
                  </a:lnTo>
                  <a:lnTo>
                    <a:pt x="901332" y="899159"/>
                  </a:lnTo>
                  <a:lnTo>
                    <a:pt x="913010" y="906779"/>
                  </a:lnTo>
                  <a:lnTo>
                    <a:pt x="923981" y="914399"/>
                  </a:lnTo>
                  <a:lnTo>
                    <a:pt x="934243" y="924559"/>
                  </a:lnTo>
                  <a:lnTo>
                    <a:pt x="916992" y="939799"/>
                  </a:lnTo>
                  <a:lnTo>
                    <a:pt x="896732" y="951229"/>
                  </a:lnTo>
                  <a:lnTo>
                    <a:pt x="873995" y="958849"/>
                  </a:lnTo>
                  <a:lnTo>
                    <a:pt x="849312" y="9613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2" name="object 12"/>
          <p:cNvSpPr/>
          <p:nvPr/>
        </p:nvSpPr>
        <p:spPr>
          <a:xfrm>
            <a:off x="0" y="0"/>
            <a:ext cx="1028700" cy="1025525"/>
          </a:xfrm>
          <a:custGeom>
            <a:avLst/>
            <a:gdLst/>
            <a:ahLst/>
            <a:cxnLst/>
            <a:rect l="l" t="t" r="r" b="b"/>
            <a:pathLst>
              <a:path w="1028700" h="1025525">
                <a:moveTo>
                  <a:pt x="0" y="1025378"/>
                </a:moveTo>
                <a:lnTo>
                  <a:pt x="0" y="0"/>
                </a:lnTo>
                <a:lnTo>
                  <a:pt x="1028652" y="0"/>
                </a:lnTo>
                <a:lnTo>
                  <a:pt x="1028652" y="1025378"/>
                </a:lnTo>
                <a:lnTo>
                  <a:pt x="0" y="1025378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3"/>
          <p:cNvSpPr/>
          <p:nvPr/>
        </p:nvSpPr>
        <p:spPr>
          <a:xfrm>
            <a:off x="8614495" y="6310642"/>
            <a:ext cx="447675" cy="542925"/>
          </a:xfrm>
          <a:custGeom>
            <a:avLst/>
            <a:gdLst/>
            <a:ahLst/>
            <a:cxnLst/>
            <a:rect l="l" t="t" r="r" b="b"/>
            <a:pathLst>
              <a:path w="447675" h="542925">
                <a:moveTo>
                  <a:pt x="58392" y="135697"/>
                </a:moveTo>
                <a:lnTo>
                  <a:pt x="38928" y="135697"/>
                </a:lnTo>
                <a:lnTo>
                  <a:pt x="38928" y="29077"/>
                </a:lnTo>
                <a:lnTo>
                  <a:pt x="41163" y="17583"/>
                </a:lnTo>
                <a:lnTo>
                  <a:pt x="47322" y="8359"/>
                </a:lnTo>
                <a:lnTo>
                  <a:pt x="56582" y="2226"/>
                </a:lnTo>
                <a:lnTo>
                  <a:pt x="68124" y="0"/>
                </a:lnTo>
                <a:lnTo>
                  <a:pt x="313372" y="0"/>
                </a:lnTo>
                <a:lnTo>
                  <a:pt x="316292" y="969"/>
                </a:lnTo>
                <a:lnTo>
                  <a:pt x="318238" y="2907"/>
                </a:lnTo>
                <a:lnTo>
                  <a:pt x="336161" y="19385"/>
                </a:lnTo>
                <a:lnTo>
                  <a:pt x="62285" y="19385"/>
                </a:lnTo>
                <a:lnTo>
                  <a:pt x="58392" y="23262"/>
                </a:lnTo>
                <a:lnTo>
                  <a:pt x="58392" y="135697"/>
                </a:lnTo>
                <a:close/>
              </a:path>
              <a:path w="447675" h="542925">
                <a:moveTo>
                  <a:pt x="418478" y="445862"/>
                </a:moveTo>
                <a:lnTo>
                  <a:pt x="116784" y="445862"/>
                </a:lnTo>
                <a:lnTo>
                  <a:pt x="116784" y="426477"/>
                </a:lnTo>
                <a:lnTo>
                  <a:pt x="424317" y="426477"/>
                </a:lnTo>
                <a:lnTo>
                  <a:pt x="428210" y="422600"/>
                </a:lnTo>
                <a:lnTo>
                  <a:pt x="428210" y="135697"/>
                </a:lnTo>
                <a:lnTo>
                  <a:pt x="305586" y="135697"/>
                </a:lnTo>
                <a:lnTo>
                  <a:pt x="301693" y="131820"/>
                </a:lnTo>
                <a:lnTo>
                  <a:pt x="301693" y="19385"/>
                </a:lnTo>
                <a:lnTo>
                  <a:pt x="336161" y="19385"/>
                </a:lnTo>
                <a:lnTo>
                  <a:pt x="444755" y="119219"/>
                </a:lnTo>
                <a:lnTo>
                  <a:pt x="446701" y="121158"/>
                </a:lnTo>
                <a:lnTo>
                  <a:pt x="447674" y="123096"/>
                </a:lnTo>
                <a:lnTo>
                  <a:pt x="447674" y="416784"/>
                </a:lnTo>
                <a:lnTo>
                  <a:pt x="445439" y="428279"/>
                </a:lnTo>
                <a:lnTo>
                  <a:pt x="439281" y="437502"/>
                </a:lnTo>
                <a:lnTo>
                  <a:pt x="430020" y="443636"/>
                </a:lnTo>
                <a:lnTo>
                  <a:pt x="418478" y="445862"/>
                </a:lnTo>
                <a:close/>
              </a:path>
              <a:path w="447675" h="542925">
                <a:moveTo>
                  <a:pt x="171284" y="135697"/>
                </a:moveTo>
                <a:lnTo>
                  <a:pt x="81749" y="135697"/>
                </a:lnTo>
                <a:lnTo>
                  <a:pt x="77856" y="131820"/>
                </a:lnTo>
                <a:lnTo>
                  <a:pt x="77856" y="42647"/>
                </a:lnTo>
                <a:lnTo>
                  <a:pt x="81749" y="38770"/>
                </a:lnTo>
                <a:lnTo>
                  <a:pt x="171284" y="38770"/>
                </a:lnTo>
                <a:lnTo>
                  <a:pt x="175177" y="42647"/>
                </a:lnTo>
                <a:lnTo>
                  <a:pt x="175177" y="131820"/>
                </a:lnTo>
                <a:lnTo>
                  <a:pt x="171284" y="135697"/>
                </a:lnTo>
                <a:close/>
              </a:path>
              <a:path w="447675" h="542925">
                <a:moveTo>
                  <a:pt x="282229" y="58155"/>
                </a:moveTo>
                <a:lnTo>
                  <a:pt x="194641" y="58155"/>
                </a:lnTo>
                <a:lnTo>
                  <a:pt x="194641" y="38770"/>
                </a:lnTo>
                <a:lnTo>
                  <a:pt x="282229" y="38770"/>
                </a:lnTo>
                <a:lnTo>
                  <a:pt x="282229" y="58155"/>
                </a:lnTo>
                <a:close/>
              </a:path>
              <a:path w="447675" h="542925">
                <a:moveTo>
                  <a:pt x="282229" y="96926"/>
                </a:moveTo>
                <a:lnTo>
                  <a:pt x="194641" y="96926"/>
                </a:lnTo>
                <a:lnTo>
                  <a:pt x="194641" y="77541"/>
                </a:lnTo>
                <a:lnTo>
                  <a:pt x="282229" y="77541"/>
                </a:lnTo>
                <a:lnTo>
                  <a:pt x="282229" y="96926"/>
                </a:lnTo>
                <a:close/>
              </a:path>
              <a:path w="447675" h="542925">
                <a:moveTo>
                  <a:pt x="282229" y="135697"/>
                </a:moveTo>
                <a:lnTo>
                  <a:pt x="194641" y="135697"/>
                </a:lnTo>
                <a:lnTo>
                  <a:pt x="194641" y="116311"/>
                </a:lnTo>
                <a:lnTo>
                  <a:pt x="282229" y="116311"/>
                </a:lnTo>
                <a:lnTo>
                  <a:pt x="282229" y="135697"/>
                </a:lnTo>
                <a:close/>
              </a:path>
              <a:path w="447675" h="542925">
                <a:moveTo>
                  <a:pt x="97320" y="232623"/>
                </a:moveTo>
                <a:lnTo>
                  <a:pt x="0" y="232623"/>
                </a:lnTo>
                <a:lnTo>
                  <a:pt x="0" y="203545"/>
                </a:lnTo>
                <a:lnTo>
                  <a:pt x="3771" y="184524"/>
                </a:lnTo>
                <a:lnTo>
                  <a:pt x="14111" y="169136"/>
                </a:lnTo>
                <a:lnTo>
                  <a:pt x="29561" y="158838"/>
                </a:lnTo>
                <a:lnTo>
                  <a:pt x="48660" y="155082"/>
                </a:lnTo>
                <a:lnTo>
                  <a:pt x="67759" y="158838"/>
                </a:lnTo>
                <a:lnTo>
                  <a:pt x="83209" y="169136"/>
                </a:lnTo>
                <a:lnTo>
                  <a:pt x="93549" y="184524"/>
                </a:lnTo>
                <a:lnTo>
                  <a:pt x="97320" y="203545"/>
                </a:lnTo>
                <a:lnTo>
                  <a:pt x="97320" y="232623"/>
                </a:lnTo>
                <a:close/>
              </a:path>
              <a:path w="447675" h="542925">
                <a:moveTo>
                  <a:pt x="175177" y="174467"/>
                </a:moveTo>
                <a:lnTo>
                  <a:pt x="116784" y="174467"/>
                </a:lnTo>
                <a:lnTo>
                  <a:pt x="116784" y="155082"/>
                </a:lnTo>
                <a:lnTo>
                  <a:pt x="175177" y="155082"/>
                </a:lnTo>
                <a:lnTo>
                  <a:pt x="175177" y="174467"/>
                </a:lnTo>
                <a:close/>
              </a:path>
              <a:path w="447675" h="542925">
                <a:moveTo>
                  <a:pt x="404853" y="252009"/>
                </a:moveTo>
                <a:lnTo>
                  <a:pt x="198534" y="252009"/>
                </a:lnTo>
                <a:lnTo>
                  <a:pt x="194641" y="248132"/>
                </a:lnTo>
                <a:lnTo>
                  <a:pt x="194762" y="158838"/>
                </a:lnTo>
                <a:lnTo>
                  <a:pt x="198534" y="155082"/>
                </a:lnTo>
                <a:lnTo>
                  <a:pt x="404853" y="155082"/>
                </a:lnTo>
                <a:lnTo>
                  <a:pt x="408625" y="158838"/>
                </a:lnTo>
                <a:lnTo>
                  <a:pt x="408746" y="248132"/>
                </a:lnTo>
                <a:lnTo>
                  <a:pt x="404853" y="252009"/>
                </a:lnTo>
                <a:close/>
              </a:path>
              <a:path w="447675" h="542925">
                <a:moveTo>
                  <a:pt x="175177" y="213238"/>
                </a:moveTo>
                <a:lnTo>
                  <a:pt x="116784" y="213238"/>
                </a:lnTo>
                <a:lnTo>
                  <a:pt x="116784" y="193853"/>
                </a:lnTo>
                <a:lnTo>
                  <a:pt x="175177" y="193853"/>
                </a:lnTo>
                <a:lnTo>
                  <a:pt x="175177" y="213238"/>
                </a:lnTo>
                <a:close/>
              </a:path>
              <a:path w="447675" h="542925">
                <a:moveTo>
                  <a:pt x="175177" y="252009"/>
                </a:moveTo>
                <a:lnTo>
                  <a:pt x="116784" y="252009"/>
                </a:lnTo>
                <a:lnTo>
                  <a:pt x="116784" y="232623"/>
                </a:lnTo>
                <a:lnTo>
                  <a:pt x="175177" y="232623"/>
                </a:lnTo>
                <a:lnTo>
                  <a:pt x="175177" y="252009"/>
                </a:lnTo>
                <a:close/>
              </a:path>
              <a:path w="447675" h="542925">
                <a:moveTo>
                  <a:pt x="50606" y="542789"/>
                </a:moveTo>
                <a:lnTo>
                  <a:pt x="46713" y="542789"/>
                </a:lnTo>
                <a:lnTo>
                  <a:pt x="43794" y="541819"/>
                </a:lnTo>
                <a:lnTo>
                  <a:pt x="973" y="499172"/>
                </a:lnTo>
                <a:lnTo>
                  <a:pt x="0" y="497233"/>
                </a:lnTo>
                <a:lnTo>
                  <a:pt x="0" y="252009"/>
                </a:lnTo>
                <a:lnTo>
                  <a:pt x="97320" y="252009"/>
                </a:lnTo>
                <a:lnTo>
                  <a:pt x="97320" y="497233"/>
                </a:lnTo>
                <a:lnTo>
                  <a:pt x="96347" y="499172"/>
                </a:lnTo>
                <a:lnTo>
                  <a:pt x="53526" y="541819"/>
                </a:lnTo>
                <a:lnTo>
                  <a:pt x="50606" y="542789"/>
                </a:lnTo>
                <a:close/>
              </a:path>
              <a:path w="447675" h="542925">
                <a:moveTo>
                  <a:pt x="408746" y="290779"/>
                </a:moveTo>
                <a:lnTo>
                  <a:pt x="116784" y="290779"/>
                </a:lnTo>
                <a:lnTo>
                  <a:pt x="116784" y="271394"/>
                </a:lnTo>
                <a:lnTo>
                  <a:pt x="408746" y="271394"/>
                </a:lnTo>
                <a:lnTo>
                  <a:pt x="408746" y="290779"/>
                </a:lnTo>
                <a:close/>
              </a:path>
              <a:path w="447675" h="542925">
                <a:moveTo>
                  <a:pt x="408746" y="329550"/>
                </a:moveTo>
                <a:lnTo>
                  <a:pt x="116784" y="329550"/>
                </a:lnTo>
                <a:lnTo>
                  <a:pt x="116784" y="310165"/>
                </a:lnTo>
                <a:lnTo>
                  <a:pt x="408746" y="310165"/>
                </a:lnTo>
                <a:lnTo>
                  <a:pt x="408746" y="329550"/>
                </a:lnTo>
                <a:close/>
              </a:path>
              <a:path w="447675" h="542925">
                <a:moveTo>
                  <a:pt x="408746" y="368321"/>
                </a:moveTo>
                <a:lnTo>
                  <a:pt x="116784" y="368321"/>
                </a:lnTo>
                <a:lnTo>
                  <a:pt x="116784" y="348935"/>
                </a:lnTo>
                <a:lnTo>
                  <a:pt x="408746" y="348935"/>
                </a:lnTo>
                <a:lnTo>
                  <a:pt x="408746" y="368321"/>
                </a:lnTo>
                <a:close/>
              </a:path>
              <a:path w="447675" h="542925">
                <a:moveTo>
                  <a:pt x="408746" y="407091"/>
                </a:moveTo>
                <a:lnTo>
                  <a:pt x="116784" y="407091"/>
                </a:lnTo>
                <a:lnTo>
                  <a:pt x="116784" y="387706"/>
                </a:lnTo>
                <a:lnTo>
                  <a:pt x="408746" y="387706"/>
                </a:lnTo>
                <a:lnTo>
                  <a:pt x="408746" y="407091"/>
                </a:lnTo>
                <a:close/>
              </a:path>
            </a:pathLst>
          </a:custGeom>
          <a:solidFill>
            <a:srgbClr val="00204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14" name="object 14"/>
          <p:cNvGrpSpPr/>
          <p:nvPr/>
        </p:nvGrpSpPr>
        <p:grpSpPr>
          <a:xfrm>
            <a:off x="17259300" y="9258300"/>
            <a:ext cx="714375" cy="714375"/>
            <a:chOff x="17259300" y="9258300"/>
            <a:chExt cx="714375" cy="714375"/>
          </a:xfrm>
        </p:grpSpPr>
        <p:sp>
          <p:nvSpPr>
            <p:cNvPr id="15" name="object 15"/>
            <p:cNvSpPr/>
            <p:nvPr/>
          </p:nvSpPr>
          <p:spPr>
            <a:xfrm>
              <a:off x="17259300" y="9258300"/>
              <a:ext cx="714375" cy="714375"/>
            </a:xfrm>
            <a:custGeom>
              <a:avLst/>
              <a:gdLst/>
              <a:ahLst/>
              <a:cxnLst/>
              <a:rect l="l" t="t" r="r" b="b"/>
              <a:pathLst>
                <a:path w="714375" h="714375">
                  <a:moveTo>
                    <a:pt x="357187" y="714375"/>
                  </a:moveTo>
                  <a:lnTo>
                    <a:pt x="308724" y="711113"/>
                  </a:lnTo>
                  <a:lnTo>
                    <a:pt x="262242" y="701614"/>
                  </a:lnTo>
                  <a:lnTo>
                    <a:pt x="218165" y="686301"/>
                  </a:lnTo>
                  <a:lnTo>
                    <a:pt x="176920" y="665602"/>
                  </a:lnTo>
                  <a:lnTo>
                    <a:pt x="138932" y="639942"/>
                  </a:lnTo>
                  <a:lnTo>
                    <a:pt x="104627" y="609747"/>
                  </a:lnTo>
                  <a:lnTo>
                    <a:pt x="74432" y="575442"/>
                  </a:lnTo>
                  <a:lnTo>
                    <a:pt x="48772" y="537454"/>
                  </a:lnTo>
                  <a:lnTo>
                    <a:pt x="28073" y="496209"/>
                  </a:lnTo>
                  <a:lnTo>
                    <a:pt x="12760" y="452132"/>
                  </a:lnTo>
                  <a:lnTo>
                    <a:pt x="3261" y="405650"/>
                  </a:lnTo>
                  <a:lnTo>
                    <a:pt x="0" y="357187"/>
                  </a:lnTo>
                  <a:lnTo>
                    <a:pt x="3261" y="308724"/>
                  </a:lnTo>
                  <a:lnTo>
                    <a:pt x="12760" y="262242"/>
                  </a:lnTo>
                  <a:lnTo>
                    <a:pt x="28073" y="218165"/>
                  </a:lnTo>
                  <a:lnTo>
                    <a:pt x="48772" y="176920"/>
                  </a:lnTo>
                  <a:lnTo>
                    <a:pt x="74432" y="138932"/>
                  </a:lnTo>
                  <a:lnTo>
                    <a:pt x="104627" y="104627"/>
                  </a:lnTo>
                  <a:lnTo>
                    <a:pt x="138932" y="74432"/>
                  </a:lnTo>
                  <a:lnTo>
                    <a:pt x="176920" y="48772"/>
                  </a:lnTo>
                  <a:lnTo>
                    <a:pt x="218165" y="28073"/>
                  </a:lnTo>
                  <a:lnTo>
                    <a:pt x="262242" y="12760"/>
                  </a:lnTo>
                  <a:lnTo>
                    <a:pt x="308724" y="3261"/>
                  </a:lnTo>
                  <a:lnTo>
                    <a:pt x="357187" y="0"/>
                  </a:lnTo>
                  <a:lnTo>
                    <a:pt x="405650" y="3261"/>
                  </a:lnTo>
                  <a:lnTo>
                    <a:pt x="452132" y="12760"/>
                  </a:lnTo>
                  <a:lnTo>
                    <a:pt x="496209" y="28073"/>
                  </a:lnTo>
                  <a:lnTo>
                    <a:pt x="537454" y="48772"/>
                  </a:lnTo>
                  <a:lnTo>
                    <a:pt x="575442" y="74432"/>
                  </a:lnTo>
                  <a:lnTo>
                    <a:pt x="609747" y="104627"/>
                  </a:lnTo>
                  <a:lnTo>
                    <a:pt x="639942" y="138932"/>
                  </a:lnTo>
                  <a:lnTo>
                    <a:pt x="665602" y="176920"/>
                  </a:lnTo>
                  <a:lnTo>
                    <a:pt x="686301" y="218165"/>
                  </a:lnTo>
                  <a:lnTo>
                    <a:pt x="701614" y="262242"/>
                  </a:lnTo>
                  <a:lnTo>
                    <a:pt x="711113" y="308724"/>
                  </a:lnTo>
                  <a:lnTo>
                    <a:pt x="714375" y="357187"/>
                  </a:lnTo>
                  <a:lnTo>
                    <a:pt x="711113" y="405650"/>
                  </a:lnTo>
                  <a:lnTo>
                    <a:pt x="701614" y="452132"/>
                  </a:lnTo>
                  <a:lnTo>
                    <a:pt x="686301" y="496209"/>
                  </a:lnTo>
                  <a:lnTo>
                    <a:pt x="665602" y="537454"/>
                  </a:lnTo>
                  <a:lnTo>
                    <a:pt x="639942" y="575442"/>
                  </a:lnTo>
                  <a:lnTo>
                    <a:pt x="609747" y="609747"/>
                  </a:lnTo>
                  <a:lnTo>
                    <a:pt x="575442" y="639942"/>
                  </a:lnTo>
                  <a:lnTo>
                    <a:pt x="537454" y="665602"/>
                  </a:lnTo>
                  <a:lnTo>
                    <a:pt x="496209" y="686301"/>
                  </a:lnTo>
                  <a:lnTo>
                    <a:pt x="452132" y="701614"/>
                  </a:lnTo>
                  <a:lnTo>
                    <a:pt x="405650" y="711113"/>
                  </a:lnTo>
                  <a:lnTo>
                    <a:pt x="357187" y="714375"/>
                  </a:lnTo>
                  <a:close/>
                </a:path>
              </a:pathLst>
            </a:custGeom>
            <a:solidFill>
              <a:srgbClr val="044BA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6" name="object 16"/>
            <p:cNvSpPr/>
            <p:nvPr/>
          </p:nvSpPr>
          <p:spPr>
            <a:xfrm>
              <a:off x="17407615" y="9436935"/>
              <a:ext cx="419100" cy="352425"/>
            </a:xfrm>
            <a:custGeom>
              <a:avLst/>
              <a:gdLst/>
              <a:ahLst/>
              <a:cxnLst/>
              <a:rect l="l" t="t" r="r" b="b"/>
              <a:pathLst>
                <a:path w="419100" h="352425">
                  <a:moveTo>
                    <a:pt x="419057" y="176212"/>
                  </a:moveTo>
                  <a:lnTo>
                    <a:pt x="244594" y="352425"/>
                  </a:lnTo>
                  <a:lnTo>
                    <a:pt x="209701" y="317182"/>
                  </a:lnTo>
                  <a:lnTo>
                    <a:pt x="324628" y="201103"/>
                  </a:lnTo>
                  <a:lnTo>
                    <a:pt x="0" y="201219"/>
                  </a:lnTo>
                  <a:lnTo>
                    <a:pt x="0" y="151321"/>
                  </a:lnTo>
                  <a:lnTo>
                    <a:pt x="324628" y="151321"/>
                  </a:lnTo>
                  <a:lnTo>
                    <a:pt x="209701" y="35242"/>
                  </a:lnTo>
                  <a:lnTo>
                    <a:pt x="244594" y="0"/>
                  </a:lnTo>
                  <a:lnTo>
                    <a:pt x="419057" y="1762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1016000" y="999266"/>
            <a:ext cx="5985510" cy="1000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400" spc="140" dirty="0">
                <a:solidFill>
                  <a:srgbClr val="000000"/>
                </a:solidFill>
              </a:rPr>
              <a:t>FUTURE</a:t>
            </a:r>
            <a:r>
              <a:rPr sz="6400" spc="-320" dirty="0">
                <a:solidFill>
                  <a:srgbClr val="000000"/>
                </a:solidFill>
              </a:rPr>
              <a:t> </a:t>
            </a:r>
            <a:r>
              <a:rPr sz="6400" spc="275" dirty="0">
                <a:solidFill>
                  <a:srgbClr val="000000"/>
                </a:solidFill>
              </a:rPr>
              <a:t>SCOPE</a:t>
            </a:r>
            <a:endParaRPr sz="6400" dirty="0"/>
          </a:p>
        </p:txBody>
      </p:sp>
      <p:pic>
        <p:nvPicPr>
          <p:cNvPr id="18" name="object 1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978810" y="7329168"/>
            <a:ext cx="85725" cy="85724"/>
          </a:xfrm>
          <a:prstGeom prst="rect">
            <a:avLst/>
          </a:prstGeom>
        </p:spPr>
      </p:pic>
      <p:sp>
        <p:nvSpPr>
          <p:cNvPr id="19" name="object 19"/>
          <p:cNvSpPr txBox="1"/>
          <p:nvPr/>
        </p:nvSpPr>
        <p:spPr>
          <a:xfrm>
            <a:off x="9207211" y="6101382"/>
            <a:ext cx="8502650" cy="3876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51460" marR="6939280">
              <a:lnSpc>
                <a:spcPct val="114599"/>
              </a:lnSpc>
              <a:spcBef>
                <a:spcPts val="100"/>
              </a:spcBef>
            </a:pPr>
            <a:r>
              <a:rPr sz="2400" b="1" spc="-85" dirty="0">
                <a:latin typeface="Tahoma"/>
                <a:cs typeface="Tahoma"/>
              </a:rPr>
              <a:t>Improve </a:t>
            </a:r>
            <a:r>
              <a:rPr sz="2400" b="1" spc="-690" dirty="0">
                <a:latin typeface="Tahoma"/>
                <a:cs typeface="Tahoma"/>
              </a:rPr>
              <a:t> </a:t>
            </a:r>
            <a:r>
              <a:rPr sz="2400" b="1" spc="-65" dirty="0">
                <a:latin typeface="Tahoma"/>
                <a:cs typeface="Tahoma"/>
              </a:rPr>
              <a:t>L</a:t>
            </a:r>
            <a:r>
              <a:rPr sz="2400" b="1" spc="-105" dirty="0">
                <a:latin typeface="Tahoma"/>
                <a:cs typeface="Tahoma"/>
              </a:rPr>
              <a:t>i</a:t>
            </a:r>
            <a:r>
              <a:rPr sz="2400" b="1" spc="-35" dirty="0">
                <a:latin typeface="Tahoma"/>
                <a:cs typeface="Tahoma"/>
              </a:rPr>
              <a:t>f</a:t>
            </a:r>
            <a:r>
              <a:rPr sz="2400" b="1" spc="110" dirty="0">
                <a:latin typeface="Tahoma"/>
                <a:cs typeface="Tahoma"/>
              </a:rPr>
              <a:t>e</a:t>
            </a:r>
            <a:r>
              <a:rPr sz="2400" b="1" spc="145" dirty="0">
                <a:latin typeface="Tahoma"/>
                <a:cs typeface="Tahoma"/>
              </a:rPr>
              <a:t>s</a:t>
            </a:r>
            <a:r>
              <a:rPr sz="2400" b="1" spc="-80" dirty="0">
                <a:latin typeface="Tahoma"/>
                <a:cs typeface="Tahoma"/>
              </a:rPr>
              <a:t>t</a:t>
            </a:r>
            <a:r>
              <a:rPr sz="2400" b="1" spc="-30" dirty="0">
                <a:latin typeface="Tahoma"/>
                <a:cs typeface="Tahoma"/>
              </a:rPr>
              <a:t>y</a:t>
            </a:r>
            <a:r>
              <a:rPr sz="2400" b="1" dirty="0">
                <a:latin typeface="Tahoma"/>
                <a:cs typeface="Tahoma"/>
              </a:rPr>
              <a:t>l</a:t>
            </a:r>
            <a:r>
              <a:rPr sz="2400" b="1" spc="110" dirty="0">
                <a:latin typeface="Tahoma"/>
                <a:cs typeface="Tahoma"/>
              </a:rPr>
              <a:t>e</a:t>
            </a:r>
            <a:endParaRPr sz="2400" dirty="0">
              <a:latin typeface="Tahoma"/>
              <a:cs typeface="Tahoma"/>
            </a:endParaRPr>
          </a:p>
          <a:p>
            <a:pPr marL="12700" marR="23495">
              <a:lnSpc>
                <a:spcPct val="128000"/>
              </a:lnSpc>
              <a:spcBef>
                <a:spcPts val="1135"/>
              </a:spcBef>
            </a:pPr>
            <a:r>
              <a:rPr sz="2100" spc="-55" dirty="0">
                <a:latin typeface="Verdana"/>
                <a:cs typeface="Verdana"/>
              </a:rPr>
              <a:t>Virtual </a:t>
            </a:r>
            <a:r>
              <a:rPr sz="2100" spc="-50" dirty="0">
                <a:latin typeface="Verdana"/>
                <a:cs typeface="Verdana"/>
              </a:rPr>
              <a:t>Assistant(VA) </a:t>
            </a:r>
            <a:r>
              <a:rPr sz="2100" spc="10" dirty="0">
                <a:latin typeface="Verdana"/>
                <a:cs typeface="Verdana"/>
              </a:rPr>
              <a:t>technology </a:t>
            </a:r>
            <a:r>
              <a:rPr sz="2100" spc="-20" dirty="0">
                <a:latin typeface="Verdana"/>
                <a:cs typeface="Verdana"/>
              </a:rPr>
              <a:t>has </a:t>
            </a:r>
            <a:r>
              <a:rPr sz="2100" spc="-35" dirty="0">
                <a:latin typeface="Verdana"/>
                <a:cs typeface="Verdana"/>
              </a:rPr>
              <a:t>a </a:t>
            </a:r>
            <a:r>
              <a:rPr sz="2100" spc="-55" dirty="0">
                <a:latin typeface="Verdana"/>
                <a:cs typeface="Verdana"/>
              </a:rPr>
              <a:t>bright </a:t>
            </a:r>
            <a:r>
              <a:rPr sz="2100" spc="-50" dirty="0">
                <a:latin typeface="Verdana"/>
                <a:cs typeface="Verdana"/>
              </a:rPr>
              <a:t>future </a:t>
            </a:r>
            <a:r>
              <a:rPr sz="2100" spc="-55" dirty="0">
                <a:latin typeface="Verdana"/>
                <a:cs typeface="Verdana"/>
              </a:rPr>
              <a:t>ahead. </a:t>
            </a:r>
            <a:r>
              <a:rPr sz="2100" spc="-229" dirty="0">
                <a:latin typeface="Verdana"/>
                <a:cs typeface="Verdana"/>
              </a:rPr>
              <a:t>In </a:t>
            </a:r>
            <a:r>
              <a:rPr sz="2100" spc="-225" dirty="0">
                <a:latin typeface="Verdana"/>
                <a:cs typeface="Verdana"/>
              </a:rPr>
              <a:t> </a:t>
            </a:r>
            <a:r>
              <a:rPr sz="2100" spc="-35" dirty="0">
                <a:latin typeface="Verdana"/>
                <a:cs typeface="Verdana"/>
              </a:rPr>
              <a:t>smartphones, </a:t>
            </a:r>
            <a:r>
              <a:rPr sz="2100" spc="-40" dirty="0">
                <a:latin typeface="Verdana"/>
                <a:cs typeface="Verdana"/>
              </a:rPr>
              <a:t>they </a:t>
            </a:r>
            <a:r>
              <a:rPr sz="2100" spc="-30" dirty="0">
                <a:latin typeface="Verdana"/>
                <a:cs typeface="Verdana"/>
              </a:rPr>
              <a:t>are </a:t>
            </a:r>
            <a:r>
              <a:rPr sz="2100" spc="-25" dirty="0">
                <a:latin typeface="Verdana"/>
                <a:cs typeface="Verdana"/>
              </a:rPr>
              <a:t>already </a:t>
            </a:r>
            <a:r>
              <a:rPr sz="2100" spc="40" dirty="0">
                <a:latin typeface="Verdana"/>
                <a:cs typeface="Verdana"/>
              </a:rPr>
              <a:t>capable </a:t>
            </a:r>
            <a:r>
              <a:rPr sz="2100" spc="45" dirty="0">
                <a:latin typeface="Verdana"/>
                <a:cs typeface="Verdana"/>
              </a:rPr>
              <a:t>of </a:t>
            </a:r>
            <a:r>
              <a:rPr sz="2100" dirty="0">
                <a:latin typeface="Verdana"/>
                <a:cs typeface="Verdana"/>
              </a:rPr>
              <a:t>scheduling tasks </a:t>
            </a:r>
            <a:r>
              <a:rPr sz="2100" spc="-20" dirty="0">
                <a:latin typeface="Verdana"/>
                <a:cs typeface="Verdana"/>
              </a:rPr>
              <a:t>or </a:t>
            </a:r>
            <a:r>
              <a:rPr sz="2100" spc="-15" dirty="0">
                <a:latin typeface="Verdana"/>
                <a:cs typeface="Verdana"/>
              </a:rPr>
              <a:t> </a:t>
            </a:r>
            <a:r>
              <a:rPr sz="2100" spc="-30" dirty="0">
                <a:latin typeface="Verdana"/>
                <a:cs typeface="Verdana"/>
              </a:rPr>
              <a:t>answering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5" dirty="0">
                <a:latin typeface="Verdana"/>
                <a:cs typeface="Verdana"/>
              </a:rPr>
              <a:t>simple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dirty="0">
                <a:latin typeface="Verdana"/>
                <a:cs typeface="Verdana"/>
              </a:rPr>
              <a:t>questions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45" dirty="0">
                <a:latin typeface="Verdana"/>
                <a:cs typeface="Verdana"/>
              </a:rPr>
              <a:t>but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100" dirty="0">
                <a:latin typeface="Verdana"/>
                <a:cs typeface="Verdana"/>
              </a:rPr>
              <a:t>in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50" dirty="0">
                <a:latin typeface="Verdana"/>
                <a:cs typeface="Verdana"/>
              </a:rPr>
              <a:t>near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50" dirty="0">
                <a:latin typeface="Verdana"/>
                <a:cs typeface="Verdana"/>
              </a:rPr>
              <a:t>future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40" dirty="0">
                <a:latin typeface="Verdana"/>
                <a:cs typeface="Verdana"/>
              </a:rPr>
              <a:t>You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40" dirty="0">
                <a:latin typeface="Verdana"/>
                <a:cs typeface="Verdana"/>
              </a:rPr>
              <a:t>wouldn't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25" dirty="0">
                <a:latin typeface="Verdana"/>
                <a:cs typeface="Verdana"/>
              </a:rPr>
              <a:t>need </a:t>
            </a:r>
            <a:r>
              <a:rPr sz="2100" spc="-725" dirty="0">
                <a:latin typeface="Verdana"/>
                <a:cs typeface="Verdana"/>
              </a:rPr>
              <a:t> </a:t>
            </a:r>
            <a:r>
              <a:rPr sz="2100" spc="-65" dirty="0">
                <a:latin typeface="Verdana"/>
                <a:cs typeface="Verdana"/>
              </a:rPr>
              <a:t>t</a:t>
            </a:r>
            <a:r>
              <a:rPr sz="2100" spc="85" dirty="0">
                <a:latin typeface="Verdana"/>
                <a:cs typeface="Verdana"/>
              </a:rPr>
              <a:t>o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65" dirty="0">
                <a:latin typeface="Verdana"/>
                <a:cs typeface="Verdana"/>
              </a:rPr>
              <a:t>t</a:t>
            </a:r>
            <a:r>
              <a:rPr sz="2100" spc="-80" dirty="0">
                <a:latin typeface="Verdana"/>
                <a:cs typeface="Verdana"/>
              </a:rPr>
              <a:t>y</a:t>
            </a:r>
            <a:r>
              <a:rPr sz="2100" spc="35" dirty="0">
                <a:latin typeface="Verdana"/>
                <a:cs typeface="Verdana"/>
              </a:rPr>
              <a:t>p</a:t>
            </a:r>
            <a:r>
              <a:rPr sz="2100" spc="80" dirty="0">
                <a:latin typeface="Verdana"/>
                <a:cs typeface="Verdana"/>
              </a:rPr>
              <a:t>e</a:t>
            </a:r>
            <a:r>
              <a:rPr sz="2100" spc="-190" dirty="0">
                <a:latin typeface="Verdana"/>
                <a:cs typeface="Verdana"/>
              </a:rPr>
              <a:t>,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35" dirty="0">
                <a:latin typeface="Verdana"/>
                <a:cs typeface="Verdana"/>
              </a:rPr>
              <a:t>p</a:t>
            </a:r>
            <a:r>
              <a:rPr sz="2100" spc="80" dirty="0">
                <a:latin typeface="Verdana"/>
                <a:cs typeface="Verdana"/>
              </a:rPr>
              <a:t>e</a:t>
            </a:r>
            <a:r>
              <a:rPr sz="2100" spc="-130" dirty="0">
                <a:latin typeface="Verdana"/>
                <a:cs typeface="Verdana"/>
              </a:rPr>
              <a:t>r</a:t>
            </a:r>
            <a:r>
              <a:rPr sz="2100" spc="-105" dirty="0">
                <a:latin typeface="Verdana"/>
                <a:cs typeface="Verdana"/>
              </a:rPr>
              <a:t>h</a:t>
            </a:r>
            <a:r>
              <a:rPr sz="2100" spc="-40" dirty="0">
                <a:latin typeface="Verdana"/>
                <a:cs typeface="Verdana"/>
              </a:rPr>
              <a:t>a</a:t>
            </a:r>
            <a:r>
              <a:rPr sz="2100" spc="35" dirty="0">
                <a:latin typeface="Verdana"/>
                <a:cs typeface="Verdana"/>
              </a:rPr>
              <a:t>p</a:t>
            </a:r>
            <a:r>
              <a:rPr sz="2100" spc="90" dirty="0">
                <a:latin typeface="Verdana"/>
                <a:cs typeface="Verdana"/>
              </a:rPr>
              <a:t>s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110" dirty="0">
                <a:latin typeface="Verdana"/>
                <a:cs typeface="Verdana"/>
              </a:rPr>
              <a:t>n</a:t>
            </a:r>
            <a:r>
              <a:rPr sz="2100" spc="80" dirty="0">
                <a:latin typeface="Verdana"/>
                <a:cs typeface="Verdana"/>
              </a:rPr>
              <a:t>o</a:t>
            </a:r>
            <a:r>
              <a:rPr sz="2100" spc="-60" dirty="0">
                <a:latin typeface="Verdana"/>
                <a:cs typeface="Verdana"/>
              </a:rPr>
              <a:t>t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80" dirty="0">
                <a:latin typeface="Verdana"/>
                <a:cs typeface="Verdana"/>
              </a:rPr>
              <a:t>e</a:t>
            </a:r>
            <a:r>
              <a:rPr sz="2100" spc="-145" dirty="0">
                <a:latin typeface="Verdana"/>
                <a:cs typeface="Verdana"/>
              </a:rPr>
              <a:t>v</a:t>
            </a:r>
            <a:r>
              <a:rPr sz="2100" spc="80" dirty="0">
                <a:latin typeface="Verdana"/>
                <a:cs typeface="Verdana"/>
              </a:rPr>
              <a:t>e</a:t>
            </a:r>
            <a:r>
              <a:rPr sz="2100" spc="-105" dirty="0">
                <a:latin typeface="Verdana"/>
                <a:cs typeface="Verdana"/>
              </a:rPr>
              <a:t>n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65" dirty="0">
                <a:latin typeface="Verdana"/>
                <a:cs typeface="Verdana"/>
              </a:rPr>
              <a:t>t</a:t>
            </a:r>
            <a:r>
              <a:rPr sz="2100" spc="-40" dirty="0">
                <a:latin typeface="Verdana"/>
                <a:cs typeface="Verdana"/>
              </a:rPr>
              <a:t>a</a:t>
            </a:r>
            <a:r>
              <a:rPr sz="2100" spc="-70" dirty="0">
                <a:latin typeface="Verdana"/>
                <a:cs typeface="Verdana"/>
              </a:rPr>
              <a:t>k</a:t>
            </a:r>
            <a:r>
              <a:rPr sz="2100" spc="85" dirty="0">
                <a:latin typeface="Verdana"/>
                <a:cs typeface="Verdana"/>
              </a:rPr>
              <a:t>e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80" dirty="0">
                <a:latin typeface="Verdana"/>
                <a:cs typeface="Verdana"/>
              </a:rPr>
              <a:t>y</a:t>
            </a:r>
            <a:r>
              <a:rPr sz="2100" spc="80" dirty="0">
                <a:latin typeface="Verdana"/>
                <a:cs typeface="Verdana"/>
              </a:rPr>
              <a:t>o</a:t>
            </a:r>
            <a:r>
              <a:rPr sz="2100" spc="-105" dirty="0">
                <a:latin typeface="Verdana"/>
                <a:cs typeface="Verdana"/>
              </a:rPr>
              <a:t>u</a:t>
            </a:r>
            <a:r>
              <a:rPr sz="2100" spc="-125" dirty="0">
                <a:latin typeface="Verdana"/>
                <a:cs typeface="Verdana"/>
              </a:rPr>
              <a:t>r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35" dirty="0">
                <a:latin typeface="Verdana"/>
                <a:cs typeface="Verdana"/>
              </a:rPr>
              <a:t>p</a:t>
            </a:r>
            <a:r>
              <a:rPr sz="2100" spc="-105" dirty="0">
                <a:latin typeface="Verdana"/>
                <a:cs typeface="Verdana"/>
              </a:rPr>
              <a:t>h</a:t>
            </a:r>
            <a:r>
              <a:rPr sz="2100" spc="80" dirty="0">
                <a:latin typeface="Verdana"/>
                <a:cs typeface="Verdana"/>
              </a:rPr>
              <a:t>o</a:t>
            </a:r>
            <a:r>
              <a:rPr sz="2100" spc="-110" dirty="0">
                <a:latin typeface="Verdana"/>
                <a:cs typeface="Verdana"/>
              </a:rPr>
              <a:t>n</a:t>
            </a:r>
            <a:r>
              <a:rPr sz="2100" spc="85" dirty="0">
                <a:latin typeface="Verdana"/>
                <a:cs typeface="Verdana"/>
              </a:rPr>
              <a:t>e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80" dirty="0">
                <a:latin typeface="Verdana"/>
                <a:cs typeface="Verdana"/>
              </a:rPr>
              <a:t>o</a:t>
            </a:r>
            <a:r>
              <a:rPr sz="2100" spc="-105" dirty="0">
                <a:latin typeface="Verdana"/>
                <a:cs typeface="Verdana"/>
              </a:rPr>
              <a:t>u</a:t>
            </a:r>
            <a:r>
              <a:rPr sz="2100" spc="-60" dirty="0">
                <a:latin typeface="Verdana"/>
                <a:cs typeface="Verdana"/>
              </a:rPr>
              <a:t>t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80" dirty="0">
                <a:latin typeface="Verdana"/>
                <a:cs typeface="Verdana"/>
              </a:rPr>
              <a:t>o</a:t>
            </a:r>
            <a:r>
              <a:rPr sz="2100" spc="10" dirty="0">
                <a:latin typeface="Verdana"/>
                <a:cs typeface="Verdana"/>
              </a:rPr>
              <a:t>f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80" dirty="0">
                <a:latin typeface="Verdana"/>
                <a:cs typeface="Verdana"/>
              </a:rPr>
              <a:t>y</a:t>
            </a:r>
            <a:r>
              <a:rPr sz="2100" spc="80" dirty="0">
                <a:latin typeface="Verdana"/>
                <a:cs typeface="Verdana"/>
              </a:rPr>
              <a:t>o</a:t>
            </a:r>
            <a:r>
              <a:rPr sz="2100" spc="-105" dirty="0">
                <a:latin typeface="Verdana"/>
                <a:cs typeface="Verdana"/>
              </a:rPr>
              <a:t>u</a:t>
            </a:r>
            <a:r>
              <a:rPr sz="2100" spc="-125" dirty="0">
                <a:latin typeface="Verdana"/>
                <a:cs typeface="Verdana"/>
              </a:rPr>
              <a:t>r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35" dirty="0">
                <a:latin typeface="Verdana"/>
                <a:cs typeface="Verdana"/>
              </a:rPr>
              <a:t>p</a:t>
            </a:r>
            <a:r>
              <a:rPr sz="2100" spc="80" dirty="0">
                <a:latin typeface="Verdana"/>
                <a:cs typeface="Verdana"/>
              </a:rPr>
              <a:t>o</a:t>
            </a:r>
            <a:r>
              <a:rPr sz="2100" spc="180" dirty="0">
                <a:latin typeface="Verdana"/>
                <a:cs typeface="Verdana"/>
              </a:rPr>
              <a:t>c</a:t>
            </a:r>
            <a:r>
              <a:rPr sz="2100" spc="-70" dirty="0">
                <a:latin typeface="Verdana"/>
                <a:cs typeface="Verdana"/>
              </a:rPr>
              <a:t>k</a:t>
            </a:r>
            <a:r>
              <a:rPr sz="2100" spc="80" dirty="0">
                <a:latin typeface="Verdana"/>
                <a:cs typeface="Verdana"/>
              </a:rPr>
              <a:t>e</a:t>
            </a:r>
            <a:r>
              <a:rPr sz="2100" spc="-65" dirty="0">
                <a:latin typeface="Verdana"/>
                <a:cs typeface="Verdana"/>
              </a:rPr>
              <a:t>t</a:t>
            </a:r>
            <a:r>
              <a:rPr sz="2100" spc="-260" dirty="0">
                <a:latin typeface="Verdana"/>
                <a:cs typeface="Verdana"/>
              </a:rPr>
              <a:t>.</a:t>
            </a:r>
            <a:endParaRPr sz="2100" dirty="0">
              <a:latin typeface="Verdana"/>
              <a:cs typeface="Verdana"/>
            </a:endParaRPr>
          </a:p>
          <a:p>
            <a:pPr marL="12700" marR="5080" algn="just">
              <a:lnSpc>
                <a:spcPct val="128000"/>
              </a:lnSpc>
            </a:pPr>
            <a:r>
              <a:rPr sz="2100" spc="40" dirty="0">
                <a:latin typeface="Verdana"/>
                <a:cs typeface="Verdana"/>
              </a:rPr>
              <a:t>You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40" dirty="0">
                <a:latin typeface="Verdana"/>
                <a:cs typeface="Verdana"/>
              </a:rPr>
              <a:t>could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30" dirty="0">
                <a:latin typeface="Verdana"/>
                <a:cs typeface="Verdana"/>
              </a:rPr>
              <a:t>simply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35" dirty="0">
                <a:latin typeface="Verdana"/>
                <a:cs typeface="Verdana"/>
              </a:rPr>
              <a:t>literally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10" dirty="0">
                <a:latin typeface="Verdana"/>
                <a:cs typeface="Verdana"/>
              </a:rPr>
              <a:t>tell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55" dirty="0">
                <a:latin typeface="Verdana"/>
                <a:cs typeface="Verdana"/>
              </a:rPr>
              <a:t>your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dirty="0">
                <a:latin typeface="Verdana"/>
                <a:cs typeface="Verdana"/>
              </a:rPr>
              <a:t>phone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10" dirty="0">
                <a:latin typeface="Verdana"/>
                <a:cs typeface="Verdana"/>
              </a:rPr>
              <a:t>to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35" dirty="0">
                <a:latin typeface="Verdana"/>
                <a:cs typeface="Verdana"/>
              </a:rPr>
              <a:t>set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70" dirty="0">
                <a:latin typeface="Verdana"/>
                <a:cs typeface="Verdana"/>
              </a:rPr>
              <a:t>an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65" dirty="0">
                <a:latin typeface="Verdana"/>
                <a:cs typeface="Verdana"/>
              </a:rPr>
              <a:t>alarm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15" dirty="0">
                <a:latin typeface="Verdana"/>
                <a:cs typeface="Verdana"/>
              </a:rPr>
              <a:t>for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75" dirty="0">
                <a:latin typeface="Verdana"/>
                <a:cs typeface="Verdana"/>
              </a:rPr>
              <a:t>you, </a:t>
            </a:r>
            <a:r>
              <a:rPr sz="2100" spc="-730" dirty="0">
                <a:latin typeface="Verdana"/>
                <a:cs typeface="Verdana"/>
              </a:rPr>
              <a:t> </a:t>
            </a:r>
            <a:r>
              <a:rPr sz="2100" spc="40" dirty="0">
                <a:latin typeface="Verdana"/>
                <a:cs typeface="Verdana"/>
              </a:rPr>
              <a:t>call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55" dirty="0">
                <a:latin typeface="Verdana"/>
                <a:cs typeface="Verdana"/>
              </a:rPr>
              <a:t>your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60" dirty="0">
                <a:latin typeface="Verdana"/>
                <a:cs typeface="Verdana"/>
              </a:rPr>
              <a:t>friend,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5" dirty="0">
                <a:latin typeface="Verdana"/>
                <a:cs typeface="Verdana"/>
              </a:rPr>
              <a:t>type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35" dirty="0">
                <a:latin typeface="Verdana"/>
                <a:cs typeface="Verdana"/>
              </a:rPr>
              <a:t>a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30" dirty="0">
                <a:latin typeface="Verdana"/>
                <a:cs typeface="Verdana"/>
              </a:rPr>
              <a:t>message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20" dirty="0">
                <a:latin typeface="Verdana"/>
                <a:cs typeface="Verdana"/>
              </a:rPr>
              <a:t>&amp;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25" dirty="0">
                <a:latin typeface="Verdana"/>
                <a:cs typeface="Verdana"/>
              </a:rPr>
              <a:t>send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120" dirty="0">
                <a:latin typeface="Verdana"/>
                <a:cs typeface="Verdana"/>
              </a:rPr>
              <a:t>it,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20" dirty="0">
                <a:latin typeface="Verdana"/>
                <a:cs typeface="Verdana"/>
              </a:rPr>
              <a:t>play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35" dirty="0">
                <a:latin typeface="Verdana"/>
                <a:cs typeface="Verdana"/>
              </a:rPr>
              <a:t>a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40" dirty="0">
                <a:latin typeface="Verdana"/>
                <a:cs typeface="Verdana"/>
              </a:rPr>
              <a:t>particular</a:t>
            </a:r>
            <a:r>
              <a:rPr sz="2100" spc="-140" dirty="0">
                <a:latin typeface="Verdana"/>
                <a:cs typeface="Verdana"/>
              </a:rPr>
              <a:t> </a:t>
            </a:r>
            <a:r>
              <a:rPr sz="2100" spc="-20" dirty="0">
                <a:latin typeface="Verdana"/>
                <a:cs typeface="Verdana"/>
              </a:rPr>
              <a:t>song, </a:t>
            </a:r>
            <a:r>
              <a:rPr sz="2100" spc="-725" dirty="0">
                <a:latin typeface="Verdana"/>
                <a:cs typeface="Verdana"/>
              </a:rPr>
              <a:t> </a:t>
            </a:r>
            <a:r>
              <a:rPr sz="2100" spc="-40" dirty="0">
                <a:latin typeface="Verdana"/>
                <a:cs typeface="Verdana"/>
              </a:rPr>
              <a:t>a</a:t>
            </a:r>
            <a:r>
              <a:rPr sz="2100" spc="-105" dirty="0">
                <a:latin typeface="Verdana"/>
                <a:cs typeface="Verdana"/>
              </a:rPr>
              <a:t>u</a:t>
            </a:r>
            <a:r>
              <a:rPr sz="2100" spc="-65" dirty="0">
                <a:latin typeface="Verdana"/>
                <a:cs typeface="Verdana"/>
              </a:rPr>
              <a:t>t</a:t>
            </a:r>
            <a:r>
              <a:rPr sz="2100" spc="85" dirty="0">
                <a:latin typeface="Verdana"/>
                <a:cs typeface="Verdana"/>
              </a:rPr>
              <a:t>o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85" dirty="0">
                <a:latin typeface="Verdana"/>
                <a:cs typeface="Verdana"/>
              </a:rPr>
              <a:t>s</a:t>
            </a:r>
            <a:r>
              <a:rPr sz="2100" spc="20" dirty="0">
                <a:latin typeface="Verdana"/>
                <a:cs typeface="Verdana"/>
              </a:rPr>
              <a:t>w</a:t>
            </a:r>
            <a:r>
              <a:rPr sz="2100" spc="-100" dirty="0">
                <a:latin typeface="Verdana"/>
                <a:cs typeface="Verdana"/>
              </a:rPr>
              <a:t>i</a:t>
            </a:r>
            <a:r>
              <a:rPr sz="2100" spc="-65" dirty="0">
                <a:latin typeface="Verdana"/>
                <a:cs typeface="Verdana"/>
              </a:rPr>
              <a:t>t</a:t>
            </a:r>
            <a:r>
              <a:rPr sz="2100" spc="180" dirty="0">
                <a:latin typeface="Verdana"/>
                <a:cs typeface="Verdana"/>
              </a:rPr>
              <a:t>c</a:t>
            </a:r>
            <a:r>
              <a:rPr sz="2100" spc="-100" dirty="0">
                <a:latin typeface="Verdana"/>
                <a:cs typeface="Verdana"/>
              </a:rPr>
              <a:t>h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80" dirty="0">
                <a:latin typeface="Verdana"/>
                <a:cs typeface="Verdana"/>
              </a:rPr>
              <a:t>o</a:t>
            </a:r>
            <a:r>
              <a:rPr sz="2100" spc="5" dirty="0">
                <a:latin typeface="Verdana"/>
                <a:cs typeface="Verdana"/>
              </a:rPr>
              <a:t>f</a:t>
            </a:r>
            <a:r>
              <a:rPr sz="2100" spc="10" dirty="0">
                <a:latin typeface="Verdana"/>
                <a:cs typeface="Verdana"/>
              </a:rPr>
              <a:t>f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40" dirty="0">
                <a:latin typeface="Verdana"/>
                <a:cs typeface="Verdana"/>
              </a:rPr>
              <a:t>a</a:t>
            </a:r>
            <a:r>
              <a:rPr sz="2100" spc="-60" dirty="0">
                <a:latin typeface="Verdana"/>
                <a:cs typeface="Verdana"/>
              </a:rPr>
              <a:t>t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35" dirty="0">
                <a:latin typeface="Verdana"/>
                <a:cs typeface="Verdana"/>
              </a:rPr>
              <a:t>a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65" dirty="0">
                <a:latin typeface="Verdana"/>
                <a:cs typeface="Verdana"/>
              </a:rPr>
              <a:t>t</a:t>
            </a:r>
            <a:r>
              <a:rPr sz="2100" spc="-100" dirty="0">
                <a:latin typeface="Verdana"/>
                <a:cs typeface="Verdana"/>
              </a:rPr>
              <a:t>i</a:t>
            </a:r>
            <a:r>
              <a:rPr sz="2100" spc="-135" dirty="0">
                <a:latin typeface="Verdana"/>
                <a:cs typeface="Verdana"/>
              </a:rPr>
              <a:t>m</a:t>
            </a:r>
            <a:r>
              <a:rPr sz="2100" spc="85" dirty="0">
                <a:latin typeface="Verdana"/>
                <a:cs typeface="Verdana"/>
              </a:rPr>
              <a:t>e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80" dirty="0">
                <a:latin typeface="Verdana"/>
                <a:cs typeface="Verdana"/>
              </a:rPr>
              <a:t>y</a:t>
            </a:r>
            <a:r>
              <a:rPr sz="2100" spc="80" dirty="0">
                <a:latin typeface="Verdana"/>
                <a:cs typeface="Verdana"/>
              </a:rPr>
              <a:t>o</a:t>
            </a:r>
            <a:r>
              <a:rPr sz="2100" spc="-100" dirty="0">
                <a:latin typeface="Verdana"/>
                <a:cs typeface="Verdana"/>
              </a:rPr>
              <a:t>u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-110" dirty="0">
                <a:latin typeface="Verdana"/>
                <a:cs typeface="Verdana"/>
              </a:rPr>
              <a:t>n</a:t>
            </a:r>
            <a:r>
              <a:rPr sz="2100" spc="80" dirty="0">
                <a:latin typeface="Verdana"/>
                <a:cs typeface="Verdana"/>
              </a:rPr>
              <a:t>ee</a:t>
            </a:r>
            <a:r>
              <a:rPr sz="2100" spc="40" dirty="0">
                <a:latin typeface="Verdana"/>
                <a:cs typeface="Verdana"/>
              </a:rPr>
              <a:t>d</a:t>
            </a:r>
            <a:r>
              <a:rPr sz="2100" spc="-145" dirty="0">
                <a:latin typeface="Verdana"/>
                <a:cs typeface="Verdana"/>
              </a:rPr>
              <a:t> </a:t>
            </a:r>
            <a:r>
              <a:rPr sz="2100" spc="85" dirty="0">
                <a:latin typeface="Verdana"/>
                <a:cs typeface="Verdana"/>
              </a:rPr>
              <a:t>s</a:t>
            </a:r>
            <a:r>
              <a:rPr sz="2100" spc="35" dirty="0">
                <a:latin typeface="Verdana"/>
                <a:cs typeface="Verdana"/>
              </a:rPr>
              <a:t>p</a:t>
            </a:r>
            <a:r>
              <a:rPr sz="2100" spc="80" dirty="0">
                <a:latin typeface="Verdana"/>
                <a:cs typeface="Verdana"/>
              </a:rPr>
              <a:t>e</a:t>
            </a:r>
            <a:r>
              <a:rPr sz="2100" spc="180" dirty="0">
                <a:latin typeface="Verdana"/>
                <a:cs typeface="Verdana"/>
              </a:rPr>
              <a:t>c</a:t>
            </a:r>
            <a:r>
              <a:rPr sz="2100" spc="-100" dirty="0">
                <a:latin typeface="Verdana"/>
                <a:cs typeface="Verdana"/>
              </a:rPr>
              <a:t>i</a:t>
            </a:r>
            <a:r>
              <a:rPr sz="2100" spc="5" dirty="0">
                <a:latin typeface="Verdana"/>
                <a:cs typeface="Verdana"/>
              </a:rPr>
              <a:t>f</a:t>
            </a:r>
            <a:r>
              <a:rPr sz="2100" spc="-75" dirty="0">
                <a:latin typeface="Verdana"/>
                <a:cs typeface="Verdana"/>
              </a:rPr>
              <a:t>y</a:t>
            </a:r>
            <a:endParaRPr sz="2100" dirty="0">
              <a:latin typeface="Verdana"/>
              <a:cs typeface="Verdana"/>
            </a:endParaRPr>
          </a:p>
        </p:txBody>
      </p:sp>
      <p:pic>
        <p:nvPicPr>
          <p:cNvPr id="20" name="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978810" y="8967468"/>
            <a:ext cx="85725" cy="85724"/>
          </a:xfrm>
          <a:prstGeom prst="rect">
            <a:avLst/>
          </a:prstGeom>
        </p:spPr>
      </p:pic>
      <p:sp>
        <p:nvSpPr>
          <p:cNvPr id="21" name="object 21"/>
          <p:cNvSpPr txBox="1"/>
          <p:nvPr/>
        </p:nvSpPr>
        <p:spPr>
          <a:xfrm>
            <a:off x="1016000" y="3228169"/>
            <a:ext cx="609854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65" dirty="0">
                <a:latin typeface="Verdana"/>
                <a:cs typeface="Verdana"/>
              </a:rPr>
              <a:t>Make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0" dirty="0">
                <a:latin typeface="Verdana"/>
                <a:cs typeface="Verdana"/>
              </a:rPr>
              <a:t>it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45" dirty="0">
                <a:latin typeface="Verdana"/>
                <a:cs typeface="Verdana"/>
              </a:rPr>
              <a:t>easier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30" dirty="0">
                <a:latin typeface="Verdana"/>
                <a:cs typeface="Verdana"/>
              </a:rPr>
              <a:t>to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10" dirty="0">
                <a:latin typeface="Verdana"/>
                <a:cs typeface="Verdana"/>
              </a:rPr>
              <a:t>gather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-5" dirty="0">
                <a:latin typeface="Verdana"/>
                <a:cs typeface="Verdana"/>
              </a:rPr>
              <a:t>and</a:t>
            </a:r>
            <a:r>
              <a:rPr sz="2000" dirty="0">
                <a:latin typeface="Verdana"/>
                <a:cs typeface="Verdana"/>
              </a:rPr>
              <a:t> </a:t>
            </a:r>
            <a:r>
              <a:rPr sz="2000" spc="25" dirty="0">
                <a:latin typeface="Verdana"/>
                <a:cs typeface="Verdana"/>
              </a:rPr>
              <a:t>share</a:t>
            </a:r>
            <a:r>
              <a:rPr sz="2000" dirty="0">
                <a:latin typeface="Verdana"/>
                <a:cs typeface="Verdana"/>
              </a:rPr>
              <a:t> information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Words>896</Words>
  <Application>Microsoft Office PowerPoint</Application>
  <PresentationFormat>Custom</PresentationFormat>
  <Paragraphs>84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Lucida Sans Unicode</vt:lpstr>
      <vt:lpstr>Tahoma</vt:lpstr>
      <vt:lpstr>Times New Roman</vt:lpstr>
      <vt:lpstr>Trebuchet MS</vt:lpstr>
      <vt:lpstr>Verdana</vt:lpstr>
      <vt:lpstr>Office Theme</vt:lpstr>
      <vt:lpstr>AI IN PERSONAL ASSISTANT</vt:lpstr>
      <vt:lpstr>OUTLINE :</vt:lpstr>
      <vt:lpstr>INTRODUCTION</vt:lpstr>
      <vt:lpstr>WHAT IS PERSONAL  ASSISTANT:</vt:lpstr>
      <vt:lpstr>OBJECTIVES</vt:lpstr>
      <vt:lpstr>USER CASE DIAGRAM</vt:lpstr>
      <vt:lpstr>APPLICATIONS OF AI IN</vt:lpstr>
      <vt:lpstr>IMPACT</vt:lpstr>
      <vt:lpstr>FUTURE SCOPE</vt:lpstr>
      <vt:lpstr>CONCLUSION</vt:lpstr>
      <vt:lpstr>Libraries Used:</vt:lpstr>
      <vt:lpstr>Functions:</vt:lpstr>
      <vt:lpstr>FUNCTION OF OUR PERSONAL  ASSISTANT</vt:lpstr>
      <vt:lpstr>OUTPUT OF OUR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in</dc:title>
  <dc:creator>Adarsh Singh</dc:creator>
  <cp:keywords>DAFfugSnuo4,BAE8wlBRy-w</cp:keywords>
  <cp:lastModifiedBy>Tauqueer Alam</cp:lastModifiedBy>
  <cp:revision>2</cp:revision>
  <dcterms:created xsi:type="dcterms:W3CDTF">2023-04-18T17:09:35Z</dcterms:created>
  <dcterms:modified xsi:type="dcterms:W3CDTF">2023-04-18T18:56:54Z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2023-04-10T00:00:00Z</vt:filetime>
  </property>
  <property fmtid="{D5CDD505-2E9C-101B-9397-08002B2CF9AE}" pid="3" name="Creator">
    <vt:lpwstr>Canva</vt:lpwstr>
  </property>
  <property fmtid="{D5CDD505-2E9C-101B-9397-08002B2CF9AE}" pid="4" name="LastSaved">
    <vt:filetime>2023-04-10T00:00:00Z</vt:filetime>
  </property>
</Properties>
</file>